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1.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5"/>
  </p:notesMasterIdLst>
  <p:sldIdLst>
    <p:sldId id="256" r:id="rId2"/>
    <p:sldId id="283" r:id="rId3"/>
    <p:sldId id="280" r:id="rId4"/>
    <p:sldId id="257" r:id="rId5"/>
    <p:sldId id="259" r:id="rId6"/>
    <p:sldId id="290" r:id="rId7"/>
    <p:sldId id="260" r:id="rId8"/>
    <p:sldId id="281" r:id="rId9"/>
    <p:sldId id="287" r:id="rId10"/>
    <p:sldId id="291" r:id="rId11"/>
    <p:sldId id="261" r:id="rId12"/>
    <p:sldId id="282" r:id="rId13"/>
    <p:sldId id="262" r:id="rId14"/>
    <p:sldId id="263" r:id="rId15"/>
    <p:sldId id="264" r:id="rId16"/>
    <p:sldId id="265" r:id="rId17"/>
    <p:sldId id="267" r:id="rId18"/>
    <p:sldId id="268" r:id="rId19"/>
    <p:sldId id="269" r:id="rId20"/>
    <p:sldId id="270" r:id="rId21"/>
    <p:sldId id="271" r:id="rId22"/>
    <p:sldId id="272" r:id="rId23"/>
    <p:sldId id="286" r:id="rId24"/>
    <p:sldId id="273" r:id="rId25"/>
    <p:sldId id="274" r:id="rId26"/>
    <p:sldId id="275" r:id="rId27"/>
    <p:sldId id="276" r:id="rId28"/>
    <p:sldId id="277" r:id="rId29"/>
    <p:sldId id="289" r:id="rId30"/>
    <p:sldId id="284" r:id="rId31"/>
    <p:sldId id="278" r:id="rId32"/>
    <p:sldId id="279" r:id="rId33"/>
    <p:sldId id="285" r:id="rId34"/>
  </p:sldIdLst>
  <p:sldSz cx="9144000" cy="6858000" type="screen4x3"/>
  <p:notesSz cx="6858000" cy="9144000"/>
  <p:embeddedFontLst>
    <p:embeddedFont>
      <p:font typeface="Baskerville Old Face" panose="02020602080505020303" pitchFamily="18" charset="0"/>
      <p:regular r:id="rId36"/>
    </p:embeddedFont>
    <p:embeddedFont>
      <p:font typeface="Bernard MT Condensed" panose="02050806060905020404" pitchFamily="18" charset="0"/>
      <p:regular r:id="rId37"/>
    </p:embeddedFont>
    <p:embeddedFont>
      <p:font typeface="Imprint MT Shadow" panose="04020605060303030202" pitchFamily="82" charset="0"/>
      <p:regular r:id="rId38"/>
    </p:embeddedFont>
    <p:embeddedFont>
      <p:font typeface="Old English Text MT" panose="03040902040508030806" pitchFamily="66" charset="0"/>
      <p:regular r:id="rId39"/>
    </p:embeddedFont>
    <p:embeddedFont>
      <p:font typeface="Segoe UI" panose="020B0502040204020203"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 roundtripDataSignature="AMtx7miupcFKUAGHp+DP3SUlkvXT4vaUe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4300"/>
    <a:srgbClr val="0070C0"/>
    <a:srgbClr val="00C05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8DEA7E-2424-7F32-BD2E-86BEC54221E7}" v="529" dt="2023-02-23T16:55:33.8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56" autoAdjust="0"/>
    <p:restoredTop sz="94660"/>
  </p:normalViewPr>
  <p:slideViewPr>
    <p:cSldViewPr snapToGrid="0">
      <p:cViewPr varScale="1">
        <p:scale>
          <a:sx n="71" d="100"/>
          <a:sy n="71" d="100"/>
        </p:scale>
        <p:origin x="801"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diagrams/_rels/drawing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73357B-6E79-4A12-9BB2-58A8A5A78B12}"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07D383D7-65FB-42A6-A186-00B6C96A7FBE}">
      <dgm:prSet phldrT="[Text]" custT="1"/>
      <dgm:spPr>
        <a:solidFill>
          <a:srgbClr val="0070C0"/>
        </a:solidFill>
      </dgm:spPr>
      <dgm:t>
        <a:bodyPr/>
        <a:lstStyle/>
        <a:p>
          <a:r>
            <a:rPr lang="en-US" sz="1000" dirty="0"/>
            <a:t>Idea</a:t>
          </a:r>
        </a:p>
      </dgm:t>
    </dgm:pt>
    <dgm:pt modelId="{FDF00C89-4214-4514-A908-FD2CB0A0D541}" type="parTrans" cxnId="{42AB5130-22F4-40F1-84AE-15464A82B73E}">
      <dgm:prSet/>
      <dgm:spPr/>
      <dgm:t>
        <a:bodyPr/>
        <a:lstStyle/>
        <a:p>
          <a:endParaRPr lang="en-US"/>
        </a:p>
      </dgm:t>
    </dgm:pt>
    <dgm:pt modelId="{6C6E779A-18CB-4D9F-AA04-E8135D8ACFD0}" type="sibTrans" cxnId="{42AB5130-22F4-40F1-84AE-15464A82B73E}">
      <dgm:prSet/>
      <dgm:spPr/>
      <dgm:t>
        <a:bodyPr/>
        <a:lstStyle/>
        <a:p>
          <a:endParaRPr lang="en-US"/>
        </a:p>
      </dgm:t>
    </dgm:pt>
    <dgm:pt modelId="{8E97E575-AA13-4587-B89C-DEE832AEC461}">
      <dgm:prSet phldrT="[Text]" custT="1"/>
      <dgm:spPr/>
      <dgm:t>
        <a:bodyPr/>
        <a:lstStyle/>
        <a:p>
          <a:r>
            <a:rPr lang="en-US" sz="1000" dirty="0"/>
            <a:t>Draft</a:t>
          </a:r>
        </a:p>
      </dgm:t>
    </dgm:pt>
    <dgm:pt modelId="{4D7596EF-3F4D-4CDE-A626-4634A92D2B4D}" type="parTrans" cxnId="{38A94D44-72D1-40BB-BF5A-348BE77B2D34}">
      <dgm:prSet/>
      <dgm:spPr/>
      <dgm:t>
        <a:bodyPr/>
        <a:lstStyle/>
        <a:p>
          <a:endParaRPr lang="en-US"/>
        </a:p>
      </dgm:t>
    </dgm:pt>
    <dgm:pt modelId="{A19984D1-289E-47F6-AF78-0C3F8EBA3742}" type="sibTrans" cxnId="{38A94D44-72D1-40BB-BF5A-348BE77B2D34}">
      <dgm:prSet/>
      <dgm:spPr/>
      <dgm:t>
        <a:bodyPr/>
        <a:lstStyle/>
        <a:p>
          <a:endParaRPr lang="en-US"/>
        </a:p>
      </dgm:t>
    </dgm:pt>
    <dgm:pt modelId="{09E9DA12-70D3-48FC-B597-4AB1FBE0577F}">
      <dgm:prSet phldrT="[Text]" custT="1"/>
      <dgm:spPr/>
      <dgm:t>
        <a:bodyPr/>
        <a:lstStyle/>
        <a:p>
          <a:r>
            <a:rPr lang="en-US" sz="1000" dirty="0"/>
            <a:t>File</a:t>
          </a:r>
        </a:p>
      </dgm:t>
    </dgm:pt>
    <dgm:pt modelId="{25C08502-9306-4A5A-B352-81BC2B5BEE86}" type="parTrans" cxnId="{F19BCE5E-462F-4219-962D-3E382ED5812D}">
      <dgm:prSet/>
      <dgm:spPr/>
      <dgm:t>
        <a:bodyPr/>
        <a:lstStyle/>
        <a:p>
          <a:endParaRPr lang="en-US"/>
        </a:p>
      </dgm:t>
    </dgm:pt>
    <dgm:pt modelId="{24872708-F4F7-44E4-9313-0CF99573A006}" type="sibTrans" cxnId="{F19BCE5E-462F-4219-962D-3E382ED5812D}">
      <dgm:prSet/>
      <dgm:spPr/>
      <dgm:t>
        <a:bodyPr/>
        <a:lstStyle/>
        <a:p>
          <a:endParaRPr lang="en-US"/>
        </a:p>
      </dgm:t>
    </dgm:pt>
    <dgm:pt modelId="{C13E6D73-42D4-4C6C-9A1C-D85238965A25}">
      <dgm:prSet custT="1"/>
      <dgm:spPr/>
      <dgm:t>
        <a:bodyPr/>
        <a:lstStyle/>
        <a:p>
          <a:r>
            <a:rPr lang="en-US" sz="490" dirty="0" err="1"/>
            <a:t>Cosponsorship</a:t>
          </a:r>
          <a:endParaRPr lang="en-US" sz="490" dirty="0"/>
        </a:p>
      </dgm:t>
    </dgm:pt>
    <dgm:pt modelId="{FD18B3BB-489C-45A7-9396-1A2CEE0B11A9}" type="parTrans" cxnId="{E30B7A91-DFE9-45F3-B576-D8E7574D11FD}">
      <dgm:prSet/>
      <dgm:spPr/>
      <dgm:t>
        <a:bodyPr/>
        <a:lstStyle/>
        <a:p>
          <a:endParaRPr lang="en-US"/>
        </a:p>
      </dgm:t>
    </dgm:pt>
    <dgm:pt modelId="{E479C267-F7B5-4458-9ED8-238D9428CCA7}" type="sibTrans" cxnId="{E30B7A91-DFE9-45F3-B576-D8E7574D11FD}">
      <dgm:prSet/>
      <dgm:spPr/>
      <dgm:t>
        <a:bodyPr/>
        <a:lstStyle/>
        <a:p>
          <a:endParaRPr lang="en-US"/>
        </a:p>
      </dgm:t>
    </dgm:pt>
    <dgm:pt modelId="{F7FE2D8C-98E3-4452-8E6B-40CE67F90453}">
      <dgm:prSet custT="1"/>
      <dgm:spPr/>
      <dgm:t>
        <a:bodyPr/>
        <a:lstStyle/>
        <a:p>
          <a:r>
            <a:rPr lang="en-US" sz="800" dirty="0"/>
            <a:t>Hearing</a:t>
          </a:r>
        </a:p>
      </dgm:t>
    </dgm:pt>
    <dgm:pt modelId="{128EDCB5-EDDA-4879-A569-07ADBF153856}" type="parTrans" cxnId="{009FD1C0-E6E6-4071-A7E3-55EFCAB96481}">
      <dgm:prSet/>
      <dgm:spPr/>
      <dgm:t>
        <a:bodyPr/>
        <a:lstStyle/>
        <a:p>
          <a:endParaRPr lang="en-US"/>
        </a:p>
      </dgm:t>
    </dgm:pt>
    <dgm:pt modelId="{E72034A3-91DB-4843-BCE8-CE8C7AC5B0D1}" type="sibTrans" cxnId="{009FD1C0-E6E6-4071-A7E3-55EFCAB96481}">
      <dgm:prSet/>
      <dgm:spPr/>
      <dgm:t>
        <a:bodyPr/>
        <a:lstStyle/>
        <a:p>
          <a:endParaRPr lang="en-US"/>
        </a:p>
      </dgm:t>
    </dgm:pt>
    <dgm:pt modelId="{5C4573C4-D137-4D41-802E-195DEF87673A}">
      <dgm:prSet custT="1"/>
      <dgm:spPr/>
      <dgm:t>
        <a:bodyPr/>
        <a:lstStyle/>
        <a:p>
          <a:r>
            <a:rPr lang="en-US" sz="1000" dirty="0"/>
            <a:t>Report</a:t>
          </a:r>
        </a:p>
      </dgm:t>
    </dgm:pt>
    <dgm:pt modelId="{4F8D2004-8877-48F9-B559-CD6DD16C7163}" type="parTrans" cxnId="{F924B570-D013-4227-B6F5-431636B37DF0}">
      <dgm:prSet/>
      <dgm:spPr/>
      <dgm:t>
        <a:bodyPr/>
        <a:lstStyle/>
        <a:p>
          <a:endParaRPr lang="en-US"/>
        </a:p>
      </dgm:t>
    </dgm:pt>
    <dgm:pt modelId="{D485195B-4450-40E6-AF53-7A8F6693ACA7}" type="sibTrans" cxnId="{F924B570-D013-4227-B6F5-431636B37DF0}">
      <dgm:prSet/>
      <dgm:spPr/>
      <dgm:t>
        <a:bodyPr/>
        <a:lstStyle/>
        <a:p>
          <a:endParaRPr lang="en-US"/>
        </a:p>
      </dgm:t>
    </dgm:pt>
    <dgm:pt modelId="{6D8DF377-DDD8-4E2F-A429-DB6420F7B4E2}">
      <dgm:prSet custT="1"/>
      <dgm:spPr/>
      <dgm:t>
        <a:bodyPr/>
        <a:lstStyle/>
        <a:p>
          <a:r>
            <a:rPr lang="en-US" sz="600" dirty="0"/>
            <a:t>2</a:t>
          </a:r>
          <a:r>
            <a:rPr lang="en-US" sz="600" baseline="30000" dirty="0"/>
            <a:t>nd</a:t>
          </a:r>
          <a:r>
            <a:rPr lang="en-US" sz="500" dirty="0"/>
            <a:t> </a:t>
          </a:r>
          <a:r>
            <a:rPr lang="en-US" sz="600" dirty="0"/>
            <a:t>Reading</a:t>
          </a:r>
        </a:p>
      </dgm:t>
    </dgm:pt>
    <dgm:pt modelId="{8D83166A-BC08-4753-AFDC-556EB6C2C6CD}" type="parTrans" cxnId="{D3965DF4-5B91-4866-BE7E-21E15FD62E7A}">
      <dgm:prSet/>
      <dgm:spPr/>
      <dgm:t>
        <a:bodyPr/>
        <a:lstStyle/>
        <a:p>
          <a:endParaRPr lang="en-US"/>
        </a:p>
      </dgm:t>
    </dgm:pt>
    <dgm:pt modelId="{BAA0F611-6A26-45EA-AA01-7DC35A580FF7}" type="sibTrans" cxnId="{D3965DF4-5B91-4866-BE7E-21E15FD62E7A}">
      <dgm:prSet/>
      <dgm:spPr/>
      <dgm:t>
        <a:bodyPr/>
        <a:lstStyle/>
        <a:p>
          <a:endParaRPr lang="en-US"/>
        </a:p>
      </dgm:t>
    </dgm:pt>
    <dgm:pt modelId="{A866E4EF-9FF6-40A9-8B7E-B04A4E5887A8}">
      <dgm:prSet custT="1"/>
      <dgm:spPr/>
      <dgm:t>
        <a:bodyPr/>
        <a:lstStyle/>
        <a:p>
          <a:r>
            <a:rPr lang="en-US" sz="500" dirty="0"/>
            <a:t>3</a:t>
          </a:r>
          <a:r>
            <a:rPr lang="en-US" sz="500" baseline="30000" dirty="0"/>
            <a:t>rd</a:t>
          </a:r>
          <a:r>
            <a:rPr lang="en-US" sz="500" dirty="0"/>
            <a:t> Reading (1)</a:t>
          </a:r>
        </a:p>
      </dgm:t>
    </dgm:pt>
    <dgm:pt modelId="{737B1B29-0E48-469C-8FBD-017FB0FDCD7D}" type="parTrans" cxnId="{699656FE-4616-41D0-9B79-16C9EFFDF1B6}">
      <dgm:prSet/>
      <dgm:spPr/>
      <dgm:t>
        <a:bodyPr/>
        <a:lstStyle/>
        <a:p>
          <a:endParaRPr lang="en-US"/>
        </a:p>
      </dgm:t>
    </dgm:pt>
    <dgm:pt modelId="{959542F1-3FE9-4871-88CE-F8CD4178531E}" type="sibTrans" cxnId="{699656FE-4616-41D0-9B79-16C9EFFDF1B6}">
      <dgm:prSet/>
      <dgm:spPr/>
      <dgm:t>
        <a:bodyPr/>
        <a:lstStyle/>
        <a:p>
          <a:endParaRPr lang="en-US"/>
        </a:p>
      </dgm:t>
    </dgm:pt>
    <dgm:pt modelId="{9154C0AF-0C77-4EFA-9685-BDDC65ACB169}">
      <dgm:prSet custT="1"/>
      <dgm:spPr/>
      <dgm:t>
        <a:bodyPr/>
        <a:lstStyle/>
        <a:p>
          <a:r>
            <a:rPr lang="en-US" sz="500" dirty="0"/>
            <a:t>3</a:t>
          </a:r>
          <a:r>
            <a:rPr lang="en-US" sz="500" baseline="30000" dirty="0"/>
            <a:t>rd</a:t>
          </a:r>
          <a:r>
            <a:rPr lang="en-US" sz="500" dirty="0"/>
            <a:t> Reading (2)</a:t>
          </a:r>
        </a:p>
      </dgm:t>
    </dgm:pt>
    <dgm:pt modelId="{FEED4FDF-40BE-42DA-97F7-4CDF724E7372}" type="parTrans" cxnId="{88889164-E383-4A77-A654-C67A326356CD}">
      <dgm:prSet/>
      <dgm:spPr/>
      <dgm:t>
        <a:bodyPr/>
        <a:lstStyle/>
        <a:p>
          <a:endParaRPr lang="en-US"/>
        </a:p>
      </dgm:t>
    </dgm:pt>
    <dgm:pt modelId="{0D204E4A-6788-4A2B-9E69-547BE4BF2271}" type="sibTrans" cxnId="{88889164-E383-4A77-A654-C67A326356CD}">
      <dgm:prSet/>
      <dgm:spPr/>
      <dgm:t>
        <a:bodyPr/>
        <a:lstStyle/>
        <a:p>
          <a:endParaRPr lang="en-US"/>
        </a:p>
      </dgm:t>
    </dgm:pt>
    <dgm:pt modelId="{908B97EE-4617-42BB-9766-51D974EDFDB8}">
      <dgm:prSet custT="1"/>
      <dgm:spPr/>
      <dgm:t>
        <a:bodyPr/>
        <a:lstStyle/>
        <a:p>
          <a:r>
            <a:rPr lang="en-US" sz="700" dirty="0"/>
            <a:t>1</a:t>
          </a:r>
          <a:r>
            <a:rPr lang="en-US" sz="700" baseline="30000" dirty="0"/>
            <a:t>st</a:t>
          </a:r>
          <a:r>
            <a:rPr lang="en-US" sz="700" dirty="0"/>
            <a:t> Branch</a:t>
          </a:r>
        </a:p>
      </dgm:t>
    </dgm:pt>
    <dgm:pt modelId="{F3072AC0-586E-4DA8-98E5-21EE33CC4C59}" type="parTrans" cxnId="{075B9354-3285-4CF5-8512-D05AB22AF38A}">
      <dgm:prSet/>
      <dgm:spPr/>
      <dgm:t>
        <a:bodyPr/>
        <a:lstStyle/>
        <a:p>
          <a:endParaRPr lang="en-US"/>
        </a:p>
      </dgm:t>
    </dgm:pt>
    <dgm:pt modelId="{DC3D715A-2836-4031-BA28-E16A50E0EDAD}" type="sibTrans" cxnId="{075B9354-3285-4CF5-8512-D05AB22AF38A}">
      <dgm:prSet/>
      <dgm:spPr/>
      <dgm:t>
        <a:bodyPr/>
        <a:lstStyle/>
        <a:p>
          <a:endParaRPr lang="en-US"/>
        </a:p>
      </dgm:t>
    </dgm:pt>
    <dgm:pt modelId="{79F0AF6E-100E-4B2C-9F93-372157F09DFC}">
      <dgm:prSet custT="1"/>
      <dgm:spPr/>
      <dgm:t>
        <a:bodyPr/>
        <a:lstStyle/>
        <a:p>
          <a:r>
            <a:rPr lang="en-US" sz="700" dirty="0"/>
            <a:t>2</a:t>
          </a:r>
          <a:r>
            <a:rPr lang="en-US" sz="700" baseline="30000" dirty="0"/>
            <a:t>nd</a:t>
          </a:r>
          <a:r>
            <a:rPr lang="en-US" sz="700" dirty="0"/>
            <a:t> Branch</a:t>
          </a:r>
        </a:p>
      </dgm:t>
    </dgm:pt>
    <dgm:pt modelId="{0F302897-9259-4F2C-A75C-0F2D2E09FF90}" type="parTrans" cxnId="{FAB0AC80-1A9B-4EE2-B21B-5D5208F4DCF1}">
      <dgm:prSet/>
      <dgm:spPr/>
      <dgm:t>
        <a:bodyPr/>
        <a:lstStyle/>
        <a:p>
          <a:endParaRPr lang="en-US"/>
        </a:p>
      </dgm:t>
    </dgm:pt>
    <dgm:pt modelId="{3527C074-EB2C-4DF2-9D0E-982F0CFCDBBE}" type="sibTrans" cxnId="{FAB0AC80-1A9B-4EE2-B21B-5D5208F4DCF1}">
      <dgm:prSet/>
      <dgm:spPr/>
      <dgm:t>
        <a:bodyPr/>
        <a:lstStyle/>
        <a:p>
          <a:endParaRPr lang="en-US"/>
        </a:p>
      </dgm:t>
    </dgm:pt>
    <dgm:pt modelId="{07335FAE-0715-4D81-8375-E790B45EB725}">
      <dgm:prSet custT="1"/>
      <dgm:spPr/>
      <dgm:t>
        <a:bodyPr/>
        <a:lstStyle/>
        <a:p>
          <a:r>
            <a:rPr lang="en-US" sz="500" dirty="0"/>
            <a:t>Concurrence</a:t>
          </a:r>
        </a:p>
      </dgm:t>
    </dgm:pt>
    <dgm:pt modelId="{C6D10213-8716-4EE3-AF26-F4587DD046C0}" type="parTrans" cxnId="{D469A41E-D23A-4804-89B1-F20980B072B6}">
      <dgm:prSet/>
      <dgm:spPr/>
      <dgm:t>
        <a:bodyPr/>
        <a:lstStyle/>
        <a:p>
          <a:endParaRPr lang="en-US"/>
        </a:p>
      </dgm:t>
    </dgm:pt>
    <dgm:pt modelId="{5D74E0DB-BEDD-4A79-8BE7-B4A3525CA831}" type="sibTrans" cxnId="{D469A41E-D23A-4804-89B1-F20980B072B6}">
      <dgm:prSet/>
      <dgm:spPr/>
      <dgm:t>
        <a:bodyPr/>
        <a:lstStyle/>
        <a:p>
          <a:endParaRPr lang="en-US"/>
        </a:p>
      </dgm:t>
    </dgm:pt>
    <dgm:pt modelId="{ED41070E-2ABA-4C71-B19F-37BD38500F4E}">
      <dgm:prSet/>
      <dgm:spPr/>
      <dgm:t>
        <a:bodyPr/>
        <a:lstStyle/>
        <a:p>
          <a:r>
            <a:rPr lang="en-US" dirty="0"/>
            <a:t>Enactment</a:t>
          </a:r>
        </a:p>
      </dgm:t>
    </dgm:pt>
    <dgm:pt modelId="{0D5A2839-7563-467D-9F7F-79D357154767}" type="parTrans" cxnId="{4E58A612-07C6-492B-8D65-3113453D4BD1}">
      <dgm:prSet/>
      <dgm:spPr/>
      <dgm:t>
        <a:bodyPr/>
        <a:lstStyle/>
        <a:p>
          <a:endParaRPr lang="en-US"/>
        </a:p>
      </dgm:t>
    </dgm:pt>
    <dgm:pt modelId="{304741AA-04AB-4DC6-A534-EF91EE0415F0}" type="sibTrans" cxnId="{4E58A612-07C6-492B-8D65-3113453D4BD1}">
      <dgm:prSet/>
      <dgm:spPr/>
      <dgm:t>
        <a:bodyPr/>
        <a:lstStyle/>
        <a:p>
          <a:endParaRPr lang="en-US"/>
        </a:p>
      </dgm:t>
    </dgm:pt>
    <dgm:pt modelId="{84A255A1-5550-4A72-A492-16008EC164AA}">
      <dgm:prSet custT="1"/>
      <dgm:spPr/>
      <dgm:t>
        <a:bodyPr/>
        <a:lstStyle/>
        <a:p>
          <a:r>
            <a:rPr lang="en-US" sz="1000" dirty="0"/>
            <a:t>Law</a:t>
          </a:r>
        </a:p>
      </dgm:t>
    </dgm:pt>
    <dgm:pt modelId="{1CA62B0B-7ECE-496C-83C1-50534EF84029}" type="parTrans" cxnId="{53C28901-C333-497F-B41D-7986E97922DD}">
      <dgm:prSet/>
      <dgm:spPr/>
      <dgm:t>
        <a:bodyPr/>
        <a:lstStyle/>
        <a:p>
          <a:endParaRPr lang="en-US"/>
        </a:p>
      </dgm:t>
    </dgm:pt>
    <dgm:pt modelId="{30EE40B4-D1B7-400C-BB07-E09614EB1EF8}" type="sibTrans" cxnId="{53C28901-C333-497F-B41D-7986E97922DD}">
      <dgm:prSet/>
      <dgm:spPr/>
      <dgm:t>
        <a:bodyPr/>
        <a:lstStyle/>
        <a:p>
          <a:endParaRPr lang="en-US"/>
        </a:p>
      </dgm:t>
    </dgm:pt>
    <dgm:pt modelId="{8F2027BF-BF94-4241-ABFA-776A621C5784}" type="pres">
      <dgm:prSet presAssocID="{2073357B-6E79-4A12-9BB2-58A8A5A78B12}" presName="Name0" presStyleCnt="0">
        <dgm:presLayoutVars>
          <dgm:dir/>
          <dgm:resizeHandles val="exact"/>
        </dgm:presLayoutVars>
      </dgm:prSet>
      <dgm:spPr/>
    </dgm:pt>
    <dgm:pt modelId="{E050BA7A-410E-4AA9-8C53-F505314A7CB6}" type="pres">
      <dgm:prSet presAssocID="{07D383D7-65FB-42A6-A186-00B6C96A7FBE}" presName="parTxOnly" presStyleLbl="node1" presStyleIdx="0" presStyleCnt="14">
        <dgm:presLayoutVars>
          <dgm:bulletEnabled val="1"/>
        </dgm:presLayoutVars>
      </dgm:prSet>
      <dgm:spPr/>
    </dgm:pt>
    <dgm:pt modelId="{072DADBD-8CA5-4EF6-8E82-CF528D72740B}" type="pres">
      <dgm:prSet presAssocID="{6C6E779A-18CB-4D9F-AA04-E8135D8ACFD0}" presName="parSpace" presStyleCnt="0"/>
      <dgm:spPr/>
    </dgm:pt>
    <dgm:pt modelId="{0243361B-5EC4-465C-80C7-363866046FCD}" type="pres">
      <dgm:prSet presAssocID="{8E97E575-AA13-4587-B89C-DEE832AEC461}" presName="parTxOnly" presStyleLbl="node1" presStyleIdx="1" presStyleCnt="14">
        <dgm:presLayoutVars>
          <dgm:bulletEnabled val="1"/>
        </dgm:presLayoutVars>
      </dgm:prSet>
      <dgm:spPr/>
    </dgm:pt>
    <dgm:pt modelId="{C12B7B5A-DDF2-4A8A-96BF-0632139912E9}" type="pres">
      <dgm:prSet presAssocID="{A19984D1-289E-47F6-AF78-0C3F8EBA3742}" presName="parSpace" presStyleCnt="0"/>
      <dgm:spPr/>
    </dgm:pt>
    <dgm:pt modelId="{028F668F-2A64-4DBE-A678-CB85F87BEC97}" type="pres">
      <dgm:prSet presAssocID="{09E9DA12-70D3-48FC-B597-4AB1FBE0577F}" presName="parTxOnly" presStyleLbl="node1" presStyleIdx="2" presStyleCnt="14">
        <dgm:presLayoutVars>
          <dgm:bulletEnabled val="1"/>
        </dgm:presLayoutVars>
      </dgm:prSet>
      <dgm:spPr/>
    </dgm:pt>
    <dgm:pt modelId="{69FDB2B8-2D2E-4414-9549-BBDE3D770B84}" type="pres">
      <dgm:prSet presAssocID="{24872708-F4F7-44E4-9313-0CF99573A006}" presName="parSpace" presStyleCnt="0"/>
      <dgm:spPr/>
    </dgm:pt>
    <dgm:pt modelId="{CBFD01C3-B9C3-40B4-B807-A4147BCC6BA7}" type="pres">
      <dgm:prSet presAssocID="{C13E6D73-42D4-4C6C-9A1C-D85238965A25}" presName="parTxOnly" presStyleLbl="node1" presStyleIdx="3" presStyleCnt="14">
        <dgm:presLayoutVars>
          <dgm:bulletEnabled val="1"/>
        </dgm:presLayoutVars>
      </dgm:prSet>
      <dgm:spPr/>
    </dgm:pt>
    <dgm:pt modelId="{78327910-6497-44D9-9FAC-655A04D4CA10}" type="pres">
      <dgm:prSet presAssocID="{E479C267-F7B5-4458-9ED8-238D9428CCA7}" presName="parSpace" presStyleCnt="0"/>
      <dgm:spPr/>
    </dgm:pt>
    <dgm:pt modelId="{D00018DA-E0D4-41E3-B7AA-11D44707664F}" type="pres">
      <dgm:prSet presAssocID="{F7FE2D8C-98E3-4452-8E6B-40CE67F90453}" presName="parTxOnly" presStyleLbl="node1" presStyleIdx="4" presStyleCnt="14">
        <dgm:presLayoutVars>
          <dgm:bulletEnabled val="1"/>
        </dgm:presLayoutVars>
      </dgm:prSet>
      <dgm:spPr/>
    </dgm:pt>
    <dgm:pt modelId="{0A4CFFDB-4B22-47EC-8224-3B83E47255FD}" type="pres">
      <dgm:prSet presAssocID="{E72034A3-91DB-4843-BCE8-CE8C7AC5B0D1}" presName="parSpace" presStyleCnt="0"/>
      <dgm:spPr/>
    </dgm:pt>
    <dgm:pt modelId="{858D13DA-1335-4293-9B46-901ED191723F}" type="pres">
      <dgm:prSet presAssocID="{5C4573C4-D137-4D41-802E-195DEF87673A}" presName="parTxOnly" presStyleLbl="node1" presStyleIdx="5" presStyleCnt="14">
        <dgm:presLayoutVars>
          <dgm:bulletEnabled val="1"/>
        </dgm:presLayoutVars>
      </dgm:prSet>
      <dgm:spPr/>
    </dgm:pt>
    <dgm:pt modelId="{6F7F6E47-0181-42E9-BA44-7BE16E12C98A}" type="pres">
      <dgm:prSet presAssocID="{D485195B-4450-40E6-AF53-7A8F6693ACA7}" presName="parSpace" presStyleCnt="0"/>
      <dgm:spPr/>
    </dgm:pt>
    <dgm:pt modelId="{359DF94B-32C5-4C9D-8548-61E34F1C69E1}" type="pres">
      <dgm:prSet presAssocID="{6D8DF377-DDD8-4E2F-A429-DB6420F7B4E2}" presName="parTxOnly" presStyleLbl="node1" presStyleIdx="6" presStyleCnt="14">
        <dgm:presLayoutVars>
          <dgm:bulletEnabled val="1"/>
        </dgm:presLayoutVars>
      </dgm:prSet>
      <dgm:spPr/>
    </dgm:pt>
    <dgm:pt modelId="{1970A798-1952-412A-B934-E6F3D12F086C}" type="pres">
      <dgm:prSet presAssocID="{BAA0F611-6A26-45EA-AA01-7DC35A580FF7}" presName="parSpace" presStyleCnt="0"/>
      <dgm:spPr/>
    </dgm:pt>
    <dgm:pt modelId="{4EBFB3EE-2EAA-4515-A618-6AA0F28F67D1}" type="pres">
      <dgm:prSet presAssocID="{A866E4EF-9FF6-40A9-8B7E-B04A4E5887A8}" presName="parTxOnly" presStyleLbl="node1" presStyleIdx="7" presStyleCnt="14">
        <dgm:presLayoutVars>
          <dgm:bulletEnabled val="1"/>
        </dgm:presLayoutVars>
      </dgm:prSet>
      <dgm:spPr/>
    </dgm:pt>
    <dgm:pt modelId="{59EEDD68-1A53-4D1C-93B8-9F1DB497A5CD}" type="pres">
      <dgm:prSet presAssocID="{959542F1-3FE9-4871-88CE-F8CD4178531E}" presName="parSpace" presStyleCnt="0"/>
      <dgm:spPr/>
    </dgm:pt>
    <dgm:pt modelId="{73FFCC56-7A5B-4C71-909E-307F7A54317A}" type="pres">
      <dgm:prSet presAssocID="{9154C0AF-0C77-4EFA-9685-BDDC65ACB169}" presName="parTxOnly" presStyleLbl="node1" presStyleIdx="8" presStyleCnt="14">
        <dgm:presLayoutVars>
          <dgm:bulletEnabled val="1"/>
        </dgm:presLayoutVars>
      </dgm:prSet>
      <dgm:spPr/>
    </dgm:pt>
    <dgm:pt modelId="{C9001DA8-C3C0-48C1-9AC0-D578802C5002}" type="pres">
      <dgm:prSet presAssocID="{0D204E4A-6788-4A2B-9E69-547BE4BF2271}" presName="parSpace" presStyleCnt="0"/>
      <dgm:spPr/>
    </dgm:pt>
    <dgm:pt modelId="{E6DAB853-E106-4E67-A4BD-C594FA33BBEA}" type="pres">
      <dgm:prSet presAssocID="{908B97EE-4617-42BB-9766-51D974EDFDB8}" presName="parTxOnly" presStyleLbl="node1" presStyleIdx="9" presStyleCnt="14">
        <dgm:presLayoutVars>
          <dgm:bulletEnabled val="1"/>
        </dgm:presLayoutVars>
      </dgm:prSet>
      <dgm:spPr/>
    </dgm:pt>
    <dgm:pt modelId="{794FE91B-9C8E-4D91-BED1-91962CD00382}" type="pres">
      <dgm:prSet presAssocID="{DC3D715A-2836-4031-BA28-E16A50E0EDAD}" presName="parSpace" presStyleCnt="0"/>
      <dgm:spPr/>
    </dgm:pt>
    <dgm:pt modelId="{67F504D3-8D9E-4B3B-AD5B-4E0780E0391B}" type="pres">
      <dgm:prSet presAssocID="{79F0AF6E-100E-4B2C-9F93-372157F09DFC}" presName="parTxOnly" presStyleLbl="node1" presStyleIdx="10" presStyleCnt="14">
        <dgm:presLayoutVars>
          <dgm:bulletEnabled val="1"/>
        </dgm:presLayoutVars>
      </dgm:prSet>
      <dgm:spPr/>
    </dgm:pt>
    <dgm:pt modelId="{07F130CA-F44B-403F-94F9-A0874DA8DB9E}" type="pres">
      <dgm:prSet presAssocID="{3527C074-EB2C-4DF2-9D0E-982F0CFCDBBE}" presName="parSpace" presStyleCnt="0"/>
      <dgm:spPr/>
    </dgm:pt>
    <dgm:pt modelId="{28483544-55DA-4B27-B9B6-159377A6C921}" type="pres">
      <dgm:prSet presAssocID="{07335FAE-0715-4D81-8375-E790B45EB725}" presName="parTxOnly" presStyleLbl="node1" presStyleIdx="11" presStyleCnt="14">
        <dgm:presLayoutVars>
          <dgm:bulletEnabled val="1"/>
        </dgm:presLayoutVars>
      </dgm:prSet>
      <dgm:spPr/>
    </dgm:pt>
    <dgm:pt modelId="{719DD473-2560-4047-830A-5F01BD3F6625}" type="pres">
      <dgm:prSet presAssocID="{5D74E0DB-BEDD-4A79-8BE7-B4A3525CA831}" presName="parSpace" presStyleCnt="0"/>
      <dgm:spPr/>
    </dgm:pt>
    <dgm:pt modelId="{1C0CF895-F9EC-4735-8FDC-693039E9FE27}" type="pres">
      <dgm:prSet presAssocID="{ED41070E-2ABA-4C71-B19F-37BD38500F4E}" presName="parTxOnly" presStyleLbl="node1" presStyleIdx="12" presStyleCnt="14">
        <dgm:presLayoutVars>
          <dgm:bulletEnabled val="1"/>
        </dgm:presLayoutVars>
      </dgm:prSet>
      <dgm:spPr/>
    </dgm:pt>
    <dgm:pt modelId="{C3C0085D-44B9-4E6D-AB12-1E59ABB50FCF}" type="pres">
      <dgm:prSet presAssocID="{304741AA-04AB-4DC6-A534-EF91EE0415F0}" presName="parSpace" presStyleCnt="0"/>
      <dgm:spPr/>
    </dgm:pt>
    <dgm:pt modelId="{9D0BC444-AAFC-4D64-8FF5-08A845107391}" type="pres">
      <dgm:prSet presAssocID="{84A255A1-5550-4A72-A492-16008EC164AA}" presName="parTxOnly" presStyleLbl="node1" presStyleIdx="13" presStyleCnt="14">
        <dgm:presLayoutVars>
          <dgm:bulletEnabled val="1"/>
        </dgm:presLayoutVars>
      </dgm:prSet>
      <dgm:spPr/>
    </dgm:pt>
  </dgm:ptLst>
  <dgm:cxnLst>
    <dgm:cxn modelId="{53C28901-C333-497F-B41D-7986E97922DD}" srcId="{2073357B-6E79-4A12-9BB2-58A8A5A78B12}" destId="{84A255A1-5550-4A72-A492-16008EC164AA}" srcOrd="13" destOrd="0" parTransId="{1CA62B0B-7ECE-496C-83C1-50534EF84029}" sibTransId="{30EE40B4-D1B7-400C-BB07-E09614EB1EF8}"/>
    <dgm:cxn modelId="{4E58A612-07C6-492B-8D65-3113453D4BD1}" srcId="{2073357B-6E79-4A12-9BB2-58A8A5A78B12}" destId="{ED41070E-2ABA-4C71-B19F-37BD38500F4E}" srcOrd="12" destOrd="0" parTransId="{0D5A2839-7563-467D-9F7F-79D357154767}" sibTransId="{304741AA-04AB-4DC6-A534-EF91EE0415F0}"/>
    <dgm:cxn modelId="{68CC8617-D5C4-4028-84AC-D1926A9BC086}" type="presOf" srcId="{ED41070E-2ABA-4C71-B19F-37BD38500F4E}" destId="{1C0CF895-F9EC-4735-8FDC-693039E9FE27}" srcOrd="0" destOrd="0" presId="urn:microsoft.com/office/officeart/2005/8/layout/hChevron3"/>
    <dgm:cxn modelId="{AA7C1F1A-96D7-4566-A5D9-F3BC15F1E4D6}" type="presOf" srcId="{5C4573C4-D137-4D41-802E-195DEF87673A}" destId="{858D13DA-1335-4293-9B46-901ED191723F}" srcOrd="0" destOrd="0" presId="urn:microsoft.com/office/officeart/2005/8/layout/hChevron3"/>
    <dgm:cxn modelId="{D469A41E-D23A-4804-89B1-F20980B072B6}" srcId="{2073357B-6E79-4A12-9BB2-58A8A5A78B12}" destId="{07335FAE-0715-4D81-8375-E790B45EB725}" srcOrd="11" destOrd="0" parTransId="{C6D10213-8716-4EE3-AF26-F4587DD046C0}" sibTransId="{5D74E0DB-BEDD-4A79-8BE7-B4A3525CA831}"/>
    <dgm:cxn modelId="{96E32128-2629-4F81-B19E-B8347F65335F}" type="presOf" srcId="{8E97E575-AA13-4587-B89C-DEE832AEC461}" destId="{0243361B-5EC4-465C-80C7-363866046FCD}" srcOrd="0" destOrd="0" presId="urn:microsoft.com/office/officeart/2005/8/layout/hChevron3"/>
    <dgm:cxn modelId="{48987729-E60A-4E7A-B1DD-E5E9FF69C9A2}" type="presOf" srcId="{908B97EE-4617-42BB-9766-51D974EDFDB8}" destId="{E6DAB853-E106-4E67-A4BD-C594FA33BBEA}" srcOrd="0" destOrd="0" presId="urn:microsoft.com/office/officeart/2005/8/layout/hChevron3"/>
    <dgm:cxn modelId="{42AB5130-22F4-40F1-84AE-15464A82B73E}" srcId="{2073357B-6E79-4A12-9BB2-58A8A5A78B12}" destId="{07D383D7-65FB-42A6-A186-00B6C96A7FBE}" srcOrd="0" destOrd="0" parTransId="{FDF00C89-4214-4514-A908-FD2CB0A0D541}" sibTransId="{6C6E779A-18CB-4D9F-AA04-E8135D8ACFD0}"/>
    <dgm:cxn modelId="{F19BCE5E-462F-4219-962D-3E382ED5812D}" srcId="{2073357B-6E79-4A12-9BB2-58A8A5A78B12}" destId="{09E9DA12-70D3-48FC-B597-4AB1FBE0577F}" srcOrd="2" destOrd="0" parTransId="{25C08502-9306-4A5A-B352-81BC2B5BEE86}" sibTransId="{24872708-F4F7-44E4-9313-0CF99573A006}"/>
    <dgm:cxn modelId="{C0F39E62-2B50-4E82-B79B-B2032D45AAA5}" type="presOf" srcId="{84A255A1-5550-4A72-A492-16008EC164AA}" destId="{9D0BC444-AAFC-4D64-8FF5-08A845107391}" srcOrd="0" destOrd="0" presId="urn:microsoft.com/office/officeart/2005/8/layout/hChevron3"/>
    <dgm:cxn modelId="{38A94D44-72D1-40BB-BF5A-348BE77B2D34}" srcId="{2073357B-6E79-4A12-9BB2-58A8A5A78B12}" destId="{8E97E575-AA13-4587-B89C-DEE832AEC461}" srcOrd="1" destOrd="0" parTransId="{4D7596EF-3F4D-4CDE-A626-4634A92D2B4D}" sibTransId="{A19984D1-289E-47F6-AF78-0C3F8EBA3742}"/>
    <dgm:cxn modelId="{88889164-E383-4A77-A654-C67A326356CD}" srcId="{2073357B-6E79-4A12-9BB2-58A8A5A78B12}" destId="{9154C0AF-0C77-4EFA-9685-BDDC65ACB169}" srcOrd="8" destOrd="0" parTransId="{FEED4FDF-40BE-42DA-97F7-4CDF724E7372}" sibTransId="{0D204E4A-6788-4A2B-9E69-547BE4BF2271}"/>
    <dgm:cxn modelId="{583D456E-688C-4F29-B846-9BAA8EF8446B}" type="presOf" srcId="{2073357B-6E79-4A12-9BB2-58A8A5A78B12}" destId="{8F2027BF-BF94-4241-ABFA-776A621C5784}" srcOrd="0" destOrd="0" presId="urn:microsoft.com/office/officeart/2005/8/layout/hChevron3"/>
    <dgm:cxn modelId="{F924B570-D013-4227-B6F5-431636B37DF0}" srcId="{2073357B-6E79-4A12-9BB2-58A8A5A78B12}" destId="{5C4573C4-D137-4D41-802E-195DEF87673A}" srcOrd="5" destOrd="0" parTransId="{4F8D2004-8877-48F9-B559-CD6DD16C7163}" sibTransId="{D485195B-4450-40E6-AF53-7A8F6693ACA7}"/>
    <dgm:cxn modelId="{075B9354-3285-4CF5-8512-D05AB22AF38A}" srcId="{2073357B-6E79-4A12-9BB2-58A8A5A78B12}" destId="{908B97EE-4617-42BB-9766-51D974EDFDB8}" srcOrd="9" destOrd="0" parTransId="{F3072AC0-586E-4DA8-98E5-21EE33CC4C59}" sibTransId="{DC3D715A-2836-4031-BA28-E16A50E0EDAD}"/>
    <dgm:cxn modelId="{D6A9EA58-8752-4888-9CBB-42100ACB87CC}" type="presOf" srcId="{07D383D7-65FB-42A6-A186-00B6C96A7FBE}" destId="{E050BA7A-410E-4AA9-8C53-F505314A7CB6}" srcOrd="0" destOrd="0" presId="urn:microsoft.com/office/officeart/2005/8/layout/hChevron3"/>
    <dgm:cxn modelId="{A20A157E-7CDF-4F35-93DE-459FAD049F7A}" type="presOf" srcId="{F7FE2D8C-98E3-4452-8E6B-40CE67F90453}" destId="{D00018DA-E0D4-41E3-B7AA-11D44707664F}" srcOrd="0" destOrd="0" presId="urn:microsoft.com/office/officeart/2005/8/layout/hChevron3"/>
    <dgm:cxn modelId="{0C744E80-C266-4098-BDEC-8038A74B9186}" type="presOf" srcId="{6D8DF377-DDD8-4E2F-A429-DB6420F7B4E2}" destId="{359DF94B-32C5-4C9D-8548-61E34F1C69E1}" srcOrd="0" destOrd="0" presId="urn:microsoft.com/office/officeart/2005/8/layout/hChevron3"/>
    <dgm:cxn modelId="{FAB0AC80-1A9B-4EE2-B21B-5D5208F4DCF1}" srcId="{2073357B-6E79-4A12-9BB2-58A8A5A78B12}" destId="{79F0AF6E-100E-4B2C-9F93-372157F09DFC}" srcOrd="10" destOrd="0" parTransId="{0F302897-9259-4F2C-A75C-0F2D2E09FF90}" sibTransId="{3527C074-EB2C-4DF2-9D0E-982F0CFCDBBE}"/>
    <dgm:cxn modelId="{39C98582-AD18-4A9D-A809-10DC13E94B97}" type="presOf" srcId="{79F0AF6E-100E-4B2C-9F93-372157F09DFC}" destId="{67F504D3-8D9E-4B3B-AD5B-4E0780E0391B}" srcOrd="0" destOrd="0" presId="urn:microsoft.com/office/officeart/2005/8/layout/hChevron3"/>
    <dgm:cxn modelId="{E30B7A91-DFE9-45F3-B576-D8E7574D11FD}" srcId="{2073357B-6E79-4A12-9BB2-58A8A5A78B12}" destId="{C13E6D73-42D4-4C6C-9A1C-D85238965A25}" srcOrd="3" destOrd="0" parTransId="{FD18B3BB-489C-45A7-9396-1A2CEE0B11A9}" sibTransId="{E479C267-F7B5-4458-9ED8-238D9428CCA7}"/>
    <dgm:cxn modelId="{F3BCE2A3-CC43-4DFC-B63F-0D9B16E1E077}" type="presOf" srcId="{9154C0AF-0C77-4EFA-9685-BDDC65ACB169}" destId="{73FFCC56-7A5B-4C71-909E-307F7A54317A}" srcOrd="0" destOrd="0" presId="urn:microsoft.com/office/officeart/2005/8/layout/hChevron3"/>
    <dgm:cxn modelId="{D1DD6FB2-7288-4718-9583-C8EF687C2EC7}" type="presOf" srcId="{C13E6D73-42D4-4C6C-9A1C-D85238965A25}" destId="{CBFD01C3-B9C3-40B4-B807-A4147BCC6BA7}" srcOrd="0" destOrd="0" presId="urn:microsoft.com/office/officeart/2005/8/layout/hChevron3"/>
    <dgm:cxn modelId="{DB01A8BC-ADBD-41DB-A6F1-15BBD688641C}" type="presOf" srcId="{09E9DA12-70D3-48FC-B597-4AB1FBE0577F}" destId="{028F668F-2A64-4DBE-A678-CB85F87BEC97}" srcOrd="0" destOrd="0" presId="urn:microsoft.com/office/officeart/2005/8/layout/hChevron3"/>
    <dgm:cxn modelId="{AB9B0EC0-D32C-48B3-8E85-89D3941355E8}" type="presOf" srcId="{A866E4EF-9FF6-40A9-8B7E-B04A4E5887A8}" destId="{4EBFB3EE-2EAA-4515-A618-6AA0F28F67D1}" srcOrd="0" destOrd="0" presId="urn:microsoft.com/office/officeart/2005/8/layout/hChevron3"/>
    <dgm:cxn modelId="{009FD1C0-E6E6-4071-A7E3-55EFCAB96481}" srcId="{2073357B-6E79-4A12-9BB2-58A8A5A78B12}" destId="{F7FE2D8C-98E3-4452-8E6B-40CE67F90453}" srcOrd="4" destOrd="0" parTransId="{128EDCB5-EDDA-4879-A569-07ADBF153856}" sibTransId="{E72034A3-91DB-4843-BCE8-CE8C7AC5B0D1}"/>
    <dgm:cxn modelId="{72C9FBEE-2FFE-4C1F-9A7C-D1612CA82D78}" type="presOf" srcId="{07335FAE-0715-4D81-8375-E790B45EB725}" destId="{28483544-55DA-4B27-B9B6-159377A6C921}" srcOrd="0" destOrd="0" presId="urn:microsoft.com/office/officeart/2005/8/layout/hChevron3"/>
    <dgm:cxn modelId="{D3965DF4-5B91-4866-BE7E-21E15FD62E7A}" srcId="{2073357B-6E79-4A12-9BB2-58A8A5A78B12}" destId="{6D8DF377-DDD8-4E2F-A429-DB6420F7B4E2}" srcOrd="6" destOrd="0" parTransId="{8D83166A-BC08-4753-AFDC-556EB6C2C6CD}" sibTransId="{BAA0F611-6A26-45EA-AA01-7DC35A580FF7}"/>
    <dgm:cxn modelId="{699656FE-4616-41D0-9B79-16C9EFFDF1B6}" srcId="{2073357B-6E79-4A12-9BB2-58A8A5A78B12}" destId="{A866E4EF-9FF6-40A9-8B7E-B04A4E5887A8}" srcOrd="7" destOrd="0" parTransId="{737B1B29-0E48-469C-8FBD-017FB0FDCD7D}" sibTransId="{959542F1-3FE9-4871-88CE-F8CD4178531E}"/>
    <dgm:cxn modelId="{155803DB-2C93-450D-8EA7-6FFB1AE9B234}" type="presParOf" srcId="{8F2027BF-BF94-4241-ABFA-776A621C5784}" destId="{E050BA7A-410E-4AA9-8C53-F505314A7CB6}" srcOrd="0" destOrd="0" presId="urn:microsoft.com/office/officeart/2005/8/layout/hChevron3"/>
    <dgm:cxn modelId="{B8772D2D-F962-48DF-8285-BA3E858347D6}" type="presParOf" srcId="{8F2027BF-BF94-4241-ABFA-776A621C5784}" destId="{072DADBD-8CA5-4EF6-8E82-CF528D72740B}" srcOrd="1" destOrd="0" presId="urn:microsoft.com/office/officeart/2005/8/layout/hChevron3"/>
    <dgm:cxn modelId="{1327CE47-3C1F-420E-9FEA-70ABBE512E24}" type="presParOf" srcId="{8F2027BF-BF94-4241-ABFA-776A621C5784}" destId="{0243361B-5EC4-465C-80C7-363866046FCD}" srcOrd="2" destOrd="0" presId="urn:microsoft.com/office/officeart/2005/8/layout/hChevron3"/>
    <dgm:cxn modelId="{C4F8A116-823D-4DD3-B7C5-9BAC476785CA}" type="presParOf" srcId="{8F2027BF-BF94-4241-ABFA-776A621C5784}" destId="{C12B7B5A-DDF2-4A8A-96BF-0632139912E9}" srcOrd="3" destOrd="0" presId="urn:microsoft.com/office/officeart/2005/8/layout/hChevron3"/>
    <dgm:cxn modelId="{19BA8388-902F-4727-B8CE-C6C5896BC110}" type="presParOf" srcId="{8F2027BF-BF94-4241-ABFA-776A621C5784}" destId="{028F668F-2A64-4DBE-A678-CB85F87BEC97}" srcOrd="4" destOrd="0" presId="urn:microsoft.com/office/officeart/2005/8/layout/hChevron3"/>
    <dgm:cxn modelId="{62F6224D-2708-4E56-9C88-2E305A7CA4F0}" type="presParOf" srcId="{8F2027BF-BF94-4241-ABFA-776A621C5784}" destId="{69FDB2B8-2D2E-4414-9549-BBDE3D770B84}" srcOrd="5" destOrd="0" presId="urn:microsoft.com/office/officeart/2005/8/layout/hChevron3"/>
    <dgm:cxn modelId="{D7947A38-E111-4080-ADBE-F75F696B3906}" type="presParOf" srcId="{8F2027BF-BF94-4241-ABFA-776A621C5784}" destId="{CBFD01C3-B9C3-40B4-B807-A4147BCC6BA7}" srcOrd="6" destOrd="0" presId="urn:microsoft.com/office/officeart/2005/8/layout/hChevron3"/>
    <dgm:cxn modelId="{C85AB807-9A11-497D-8F11-259F2B33C11F}" type="presParOf" srcId="{8F2027BF-BF94-4241-ABFA-776A621C5784}" destId="{78327910-6497-44D9-9FAC-655A04D4CA10}" srcOrd="7" destOrd="0" presId="urn:microsoft.com/office/officeart/2005/8/layout/hChevron3"/>
    <dgm:cxn modelId="{6B8C522C-3163-428B-A3E7-B1F8253E5E04}" type="presParOf" srcId="{8F2027BF-BF94-4241-ABFA-776A621C5784}" destId="{D00018DA-E0D4-41E3-B7AA-11D44707664F}" srcOrd="8" destOrd="0" presId="urn:microsoft.com/office/officeart/2005/8/layout/hChevron3"/>
    <dgm:cxn modelId="{79604CE6-A747-44EB-B944-82C701D9A9E7}" type="presParOf" srcId="{8F2027BF-BF94-4241-ABFA-776A621C5784}" destId="{0A4CFFDB-4B22-47EC-8224-3B83E47255FD}" srcOrd="9" destOrd="0" presId="urn:microsoft.com/office/officeart/2005/8/layout/hChevron3"/>
    <dgm:cxn modelId="{22744770-A849-4BDA-9084-3E8B96F1165A}" type="presParOf" srcId="{8F2027BF-BF94-4241-ABFA-776A621C5784}" destId="{858D13DA-1335-4293-9B46-901ED191723F}" srcOrd="10" destOrd="0" presId="urn:microsoft.com/office/officeart/2005/8/layout/hChevron3"/>
    <dgm:cxn modelId="{4CA7C831-CC4E-4C27-91CB-689CF08CC7E3}" type="presParOf" srcId="{8F2027BF-BF94-4241-ABFA-776A621C5784}" destId="{6F7F6E47-0181-42E9-BA44-7BE16E12C98A}" srcOrd="11" destOrd="0" presId="urn:microsoft.com/office/officeart/2005/8/layout/hChevron3"/>
    <dgm:cxn modelId="{53A16CC9-FCD9-46EB-8C74-0945B7FDDF28}" type="presParOf" srcId="{8F2027BF-BF94-4241-ABFA-776A621C5784}" destId="{359DF94B-32C5-4C9D-8548-61E34F1C69E1}" srcOrd="12" destOrd="0" presId="urn:microsoft.com/office/officeart/2005/8/layout/hChevron3"/>
    <dgm:cxn modelId="{A69AC646-B393-45CC-A591-B87384CF48E3}" type="presParOf" srcId="{8F2027BF-BF94-4241-ABFA-776A621C5784}" destId="{1970A798-1952-412A-B934-E6F3D12F086C}" srcOrd="13" destOrd="0" presId="urn:microsoft.com/office/officeart/2005/8/layout/hChevron3"/>
    <dgm:cxn modelId="{E35B94C4-2AD0-45F6-9D22-D1F6C42C2D81}" type="presParOf" srcId="{8F2027BF-BF94-4241-ABFA-776A621C5784}" destId="{4EBFB3EE-2EAA-4515-A618-6AA0F28F67D1}" srcOrd="14" destOrd="0" presId="urn:microsoft.com/office/officeart/2005/8/layout/hChevron3"/>
    <dgm:cxn modelId="{2C62254A-A3B0-4F1D-9782-FC5DBFDD4F29}" type="presParOf" srcId="{8F2027BF-BF94-4241-ABFA-776A621C5784}" destId="{59EEDD68-1A53-4D1C-93B8-9F1DB497A5CD}" srcOrd="15" destOrd="0" presId="urn:microsoft.com/office/officeart/2005/8/layout/hChevron3"/>
    <dgm:cxn modelId="{5B543AA5-41B0-41D0-BCD2-DE693261246C}" type="presParOf" srcId="{8F2027BF-BF94-4241-ABFA-776A621C5784}" destId="{73FFCC56-7A5B-4C71-909E-307F7A54317A}" srcOrd="16" destOrd="0" presId="urn:microsoft.com/office/officeart/2005/8/layout/hChevron3"/>
    <dgm:cxn modelId="{11E4A837-88D3-4955-ACDA-6BE420A82F19}" type="presParOf" srcId="{8F2027BF-BF94-4241-ABFA-776A621C5784}" destId="{C9001DA8-C3C0-48C1-9AC0-D578802C5002}" srcOrd="17" destOrd="0" presId="urn:microsoft.com/office/officeart/2005/8/layout/hChevron3"/>
    <dgm:cxn modelId="{3D1AE625-EF8B-4EBD-9A03-FDAEF811CD49}" type="presParOf" srcId="{8F2027BF-BF94-4241-ABFA-776A621C5784}" destId="{E6DAB853-E106-4E67-A4BD-C594FA33BBEA}" srcOrd="18" destOrd="0" presId="urn:microsoft.com/office/officeart/2005/8/layout/hChevron3"/>
    <dgm:cxn modelId="{5793A5B3-71FD-4337-9FEE-BFEBAF1FCE28}" type="presParOf" srcId="{8F2027BF-BF94-4241-ABFA-776A621C5784}" destId="{794FE91B-9C8E-4D91-BED1-91962CD00382}" srcOrd="19" destOrd="0" presId="urn:microsoft.com/office/officeart/2005/8/layout/hChevron3"/>
    <dgm:cxn modelId="{E85A7868-0CFD-409A-9124-D2851BD7EBE5}" type="presParOf" srcId="{8F2027BF-BF94-4241-ABFA-776A621C5784}" destId="{67F504D3-8D9E-4B3B-AD5B-4E0780E0391B}" srcOrd="20" destOrd="0" presId="urn:microsoft.com/office/officeart/2005/8/layout/hChevron3"/>
    <dgm:cxn modelId="{3FAF15F1-428C-4146-8BE0-45CD4F239595}" type="presParOf" srcId="{8F2027BF-BF94-4241-ABFA-776A621C5784}" destId="{07F130CA-F44B-403F-94F9-A0874DA8DB9E}" srcOrd="21" destOrd="0" presId="urn:microsoft.com/office/officeart/2005/8/layout/hChevron3"/>
    <dgm:cxn modelId="{A2EF92D1-AA5A-4618-BFFA-7BF37D2610E3}" type="presParOf" srcId="{8F2027BF-BF94-4241-ABFA-776A621C5784}" destId="{28483544-55DA-4B27-B9B6-159377A6C921}" srcOrd="22" destOrd="0" presId="urn:microsoft.com/office/officeart/2005/8/layout/hChevron3"/>
    <dgm:cxn modelId="{C85FE035-FAB0-4C12-A484-158207515F8E}" type="presParOf" srcId="{8F2027BF-BF94-4241-ABFA-776A621C5784}" destId="{719DD473-2560-4047-830A-5F01BD3F6625}" srcOrd="23" destOrd="0" presId="urn:microsoft.com/office/officeart/2005/8/layout/hChevron3"/>
    <dgm:cxn modelId="{168B2DE0-9B80-4F79-B3E5-6EEF887B1C69}" type="presParOf" srcId="{8F2027BF-BF94-4241-ABFA-776A621C5784}" destId="{1C0CF895-F9EC-4735-8FDC-693039E9FE27}" srcOrd="24" destOrd="0" presId="urn:microsoft.com/office/officeart/2005/8/layout/hChevron3"/>
    <dgm:cxn modelId="{8A4E3751-4149-4A1D-B058-B5A4D04A1443}" type="presParOf" srcId="{8F2027BF-BF94-4241-ABFA-776A621C5784}" destId="{C3C0085D-44B9-4E6D-AB12-1E59ABB50FCF}" srcOrd="25" destOrd="0" presId="urn:microsoft.com/office/officeart/2005/8/layout/hChevron3"/>
    <dgm:cxn modelId="{C22B713C-6C8B-4609-902E-5CF15D9D43E8}" type="presParOf" srcId="{8F2027BF-BF94-4241-ABFA-776A621C5784}" destId="{9D0BC444-AAFC-4D64-8FF5-08A845107391}" srcOrd="26"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073357B-6E79-4A12-9BB2-58A8A5A78B12}"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07D383D7-65FB-42A6-A186-00B6C96A7FBE}">
      <dgm:prSet phldrT="[Text]" custT="1"/>
      <dgm:spPr/>
      <dgm:t>
        <a:bodyPr/>
        <a:lstStyle/>
        <a:p>
          <a:r>
            <a:rPr lang="en-US" sz="1000" dirty="0"/>
            <a:t>Idea</a:t>
          </a:r>
        </a:p>
      </dgm:t>
    </dgm:pt>
    <dgm:pt modelId="{FDF00C89-4214-4514-A908-FD2CB0A0D541}" type="parTrans" cxnId="{42AB5130-22F4-40F1-84AE-15464A82B73E}">
      <dgm:prSet/>
      <dgm:spPr/>
      <dgm:t>
        <a:bodyPr/>
        <a:lstStyle/>
        <a:p>
          <a:endParaRPr lang="en-US"/>
        </a:p>
      </dgm:t>
    </dgm:pt>
    <dgm:pt modelId="{6C6E779A-18CB-4D9F-AA04-E8135D8ACFD0}" type="sibTrans" cxnId="{42AB5130-22F4-40F1-84AE-15464A82B73E}">
      <dgm:prSet/>
      <dgm:spPr/>
      <dgm:t>
        <a:bodyPr/>
        <a:lstStyle/>
        <a:p>
          <a:endParaRPr lang="en-US"/>
        </a:p>
      </dgm:t>
    </dgm:pt>
    <dgm:pt modelId="{8E97E575-AA13-4587-B89C-DEE832AEC461}">
      <dgm:prSet phldrT="[Text]" custT="1"/>
      <dgm:spPr/>
      <dgm:t>
        <a:bodyPr/>
        <a:lstStyle/>
        <a:p>
          <a:r>
            <a:rPr lang="en-US" sz="1000" dirty="0"/>
            <a:t>Draft</a:t>
          </a:r>
        </a:p>
      </dgm:t>
    </dgm:pt>
    <dgm:pt modelId="{4D7596EF-3F4D-4CDE-A626-4634A92D2B4D}" type="parTrans" cxnId="{38A94D44-72D1-40BB-BF5A-348BE77B2D34}">
      <dgm:prSet/>
      <dgm:spPr/>
      <dgm:t>
        <a:bodyPr/>
        <a:lstStyle/>
        <a:p>
          <a:endParaRPr lang="en-US"/>
        </a:p>
      </dgm:t>
    </dgm:pt>
    <dgm:pt modelId="{A19984D1-289E-47F6-AF78-0C3F8EBA3742}" type="sibTrans" cxnId="{38A94D44-72D1-40BB-BF5A-348BE77B2D34}">
      <dgm:prSet/>
      <dgm:spPr/>
      <dgm:t>
        <a:bodyPr/>
        <a:lstStyle/>
        <a:p>
          <a:endParaRPr lang="en-US"/>
        </a:p>
      </dgm:t>
    </dgm:pt>
    <dgm:pt modelId="{09E9DA12-70D3-48FC-B597-4AB1FBE0577F}">
      <dgm:prSet phldrT="[Text]" custT="1"/>
      <dgm:spPr/>
      <dgm:t>
        <a:bodyPr/>
        <a:lstStyle/>
        <a:p>
          <a:r>
            <a:rPr lang="en-US" sz="1000" dirty="0"/>
            <a:t>File</a:t>
          </a:r>
        </a:p>
      </dgm:t>
    </dgm:pt>
    <dgm:pt modelId="{25C08502-9306-4A5A-B352-81BC2B5BEE86}" type="parTrans" cxnId="{F19BCE5E-462F-4219-962D-3E382ED5812D}">
      <dgm:prSet/>
      <dgm:spPr/>
      <dgm:t>
        <a:bodyPr/>
        <a:lstStyle/>
        <a:p>
          <a:endParaRPr lang="en-US"/>
        </a:p>
      </dgm:t>
    </dgm:pt>
    <dgm:pt modelId="{24872708-F4F7-44E4-9313-0CF99573A006}" type="sibTrans" cxnId="{F19BCE5E-462F-4219-962D-3E382ED5812D}">
      <dgm:prSet/>
      <dgm:spPr/>
      <dgm:t>
        <a:bodyPr/>
        <a:lstStyle/>
        <a:p>
          <a:endParaRPr lang="en-US"/>
        </a:p>
      </dgm:t>
    </dgm:pt>
    <dgm:pt modelId="{C13E6D73-42D4-4C6C-9A1C-D85238965A25}">
      <dgm:prSet custT="1"/>
      <dgm:spPr/>
      <dgm:t>
        <a:bodyPr/>
        <a:lstStyle/>
        <a:p>
          <a:r>
            <a:rPr lang="en-US" sz="490" dirty="0" err="1"/>
            <a:t>Cosponsorship</a:t>
          </a:r>
          <a:endParaRPr lang="en-US" sz="490" dirty="0"/>
        </a:p>
      </dgm:t>
    </dgm:pt>
    <dgm:pt modelId="{FD18B3BB-489C-45A7-9396-1A2CEE0B11A9}" type="parTrans" cxnId="{E30B7A91-DFE9-45F3-B576-D8E7574D11FD}">
      <dgm:prSet/>
      <dgm:spPr/>
      <dgm:t>
        <a:bodyPr/>
        <a:lstStyle/>
        <a:p>
          <a:endParaRPr lang="en-US"/>
        </a:p>
      </dgm:t>
    </dgm:pt>
    <dgm:pt modelId="{E479C267-F7B5-4458-9ED8-238D9428CCA7}" type="sibTrans" cxnId="{E30B7A91-DFE9-45F3-B576-D8E7574D11FD}">
      <dgm:prSet/>
      <dgm:spPr/>
      <dgm:t>
        <a:bodyPr/>
        <a:lstStyle/>
        <a:p>
          <a:endParaRPr lang="en-US"/>
        </a:p>
      </dgm:t>
    </dgm:pt>
    <dgm:pt modelId="{F7FE2D8C-98E3-4452-8E6B-40CE67F90453}">
      <dgm:prSet custT="1"/>
      <dgm:spPr/>
      <dgm:t>
        <a:bodyPr/>
        <a:lstStyle/>
        <a:p>
          <a:r>
            <a:rPr lang="en-US" sz="800" dirty="0"/>
            <a:t>Hearing</a:t>
          </a:r>
        </a:p>
      </dgm:t>
    </dgm:pt>
    <dgm:pt modelId="{128EDCB5-EDDA-4879-A569-07ADBF153856}" type="parTrans" cxnId="{009FD1C0-E6E6-4071-A7E3-55EFCAB96481}">
      <dgm:prSet/>
      <dgm:spPr/>
      <dgm:t>
        <a:bodyPr/>
        <a:lstStyle/>
        <a:p>
          <a:endParaRPr lang="en-US"/>
        </a:p>
      </dgm:t>
    </dgm:pt>
    <dgm:pt modelId="{E72034A3-91DB-4843-BCE8-CE8C7AC5B0D1}" type="sibTrans" cxnId="{009FD1C0-E6E6-4071-A7E3-55EFCAB96481}">
      <dgm:prSet/>
      <dgm:spPr/>
      <dgm:t>
        <a:bodyPr/>
        <a:lstStyle/>
        <a:p>
          <a:endParaRPr lang="en-US"/>
        </a:p>
      </dgm:t>
    </dgm:pt>
    <dgm:pt modelId="{5C4573C4-D137-4D41-802E-195DEF87673A}">
      <dgm:prSet custT="1"/>
      <dgm:spPr/>
      <dgm:t>
        <a:bodyPr/>
        <a:lstStyle/>
        <a:p>
          <a:r>
            <a:rPr lang="en-US" sz="1000" dirty="0"/>
            <a:t>Report</a:t>
          </a:r>
        </a:p>
      </dgm:t>
    </dgm:pt>
    <dgm:pt modelId="{4F8D2004-8877-48F9-B559-CD6DD16C7163}" type="parTrans" cxnId="{F924B570-D013-4227-B6F5-431636B37DF0}">
      <dgm:prSet/>
      <dgm:spPr/>
      <dgm:t>
        <a:bodyPr/>
        <a:lstStyle/>
        <a:p>
          <a:endParaRPr lang="en-US"/>
        </a:p>
      </dgm:t>
    </dgm:pt>
    <dgm:pt modelId="{D485195B-4450-40E6-AF53-7A8F6693ACA7}" type="sibTrans" cxnId="{F924B570-D013-4227-B6F5-431636B37DF0}">
      <dgm:prSet/>
      <dgm:spPr/>
      <dgm:t>
        <a:bodyPr/>
        <a:lstStyle/>
        <a:p>
          <a:endParaRPr lang="en-US"/>
        </a:p>
      </dgm:t>
    </dgm:pt>
    <dgm:pt modelId="{6D8DF377-DDD8-4E2F-A429-DB6420F7B4E2}">
      <dgm:prSet custT="1"/>
      <dgm:spPr/>
      <dgm:t>
        <a:bodyPr/>
        <a:lstStyle/>
        <a:p>
          <a:r>
            <a:rPr lang="en-US" sz="600" dirty="0"/>
            <a:t>2</a:t>
          </a:r>
          <a:r>
            <a:rPr lang="en-US" sz="600" baseline="30000" dirty="0"/>
            <a:t>nd</a:t>
          </a:r>
          <a:r>
            <a:rPr lang="en-US" sz="500" dirty="0"/>
            <a:t> </a:t>
          </a:r>
          <a:r>
            <a:rPr lang="en-US" sz="600" dirty="0"/>
            <a:t>Reading</a:t>
          </a:r>
        </a:p>
      </dgm:t>
    </dgm:pt>
    <dgm:pt modelId="{8D83166A-BC08-4753-AFDC-556EB6C2C6CD}" type="parTrans" cxnId="{D3965DF4-5B91-4866-BE7E-21E15FD62E7A}">
      <dgm:prSet/>
      <dgm:spPr/>
      <dgm:t>
        <a:bodyPr/>
        <a:lstStyle/>
        <a:p>
          <a:endParaRPr lang="en-US"/>
        </a:p>
      </dgm:t>
    </dgm:pt>
    <dgm:pt modelId="{BAA0F611-6A26-45EA-AA01-7DC35A580FF7}" type="sibTrans" cxnId="{D3965DF4-5B91-4866-BE7E-21E15FD62E7A}">
      <dgm:prSet/>
      <dgm:spPr/>
      <dgm:t>
        <a:bodyPr/>
        <a:lstStyle/>
        <a:p>
          <a:endParaRPr lang="en-US"/>
        </a:p>
      </dgm:t>
    </dgm:pt>
    <dgm:pt modelId="{A866E4EF-9FF6-40A9-8B7E-B04A4E5887A8}">
      <dgm:prSet custT="1"/>
      <dgm:spPr/>
      <dgm:t>
        <a:bodyPr/>
        <a:lstStyle/>
        <a:p>
          <a:r>
            <a:rPr lang="en-US" sz="500" dirty="0"/>
            <a:t>3</a:t>
          </a:r>
          <a:r>
            <a:rPr lang="en-US" sz="500" baseline="30000" dirty="0"/>
            <a:t>rd</a:t>
          </a:r>
          <a:r>
            <a:rPr lang="en-US" sz="500" dirty="0"/>
            <a:t> Reading (1)</a:t>
          </a:r>
        </a:p>
      </dgm:t>
    </dgm:pt>
    <dgm:pt modelId="{737B1B29-0E48-469C-8FBD-017FB0FDCD7D}" type="parTrans" cxnId="{699656FE-4616-41D0-9B79-16C9EFFDF1B6}">
      <dgm:prSet/>
      <dgm:spPr/>
      <dgm:t>
        <a:bodyPr/>
        <a:lstStyle/>
        <a:p>
          <a:endParaRPr lang="en-US"/>
        </a:p>
      </dgm:t>
    </dgm:pt>
    <dgm:pt modelId="{959542F1-3FE9-4871-88CE-F8CD4178531E}" type="sibTrans" cxnId="{699656FE-4616-41D0-9B79-16C9EFFDF1B6}">
      <dgm:prSet/>
      <dgm:spPr/>
      <dgm:t>
        <a:bodyPr/>
        <a:lstStyle/>
        <a:p>
          <a:endParaRPr lang="en-US"/>
        </a:p>
      </dgm:t>
    </dgm:pt>
    <dgm:pt modelId="{9154C0AF-0C77-4EFA-9685-BDDC65ACB169}">
      <dgm:prSet custT="1"/>
      <dgm:spPr/>
      <dgm:t>
        <a:bodyPr/>
        <a:lstStyle/>
        <a:p>
          <a:r>
            <a:rPr lang="en-US" sz="500" dirty="0"/>
            <a:t>3</a:t>
          </a:r>
          <a:r>
            <a:rPr lang="en-US" sz="500" baseline="30000" dirty="0"/>
            <a:t>rd</a:t>
          </a:r>
          <a:r>
            <a:rPr lang="en-US" sz="500" dirty="0"/>
            <a:t> Reading (2)</a:t>
          </a:r>
        </a:p>
      </dgm:t>
    </dgm:pt>
    <dgm:pt modelId="{FEED4FDF-40BE-42DA-97F7-4CDF724E7372}" type="parTrans" cxnId="{88889164-E383-4A77-A654-C67A326356CD}">
      <dgm:prSet/>
      <dgm:spPr/>
      <dgm:t>
        <a:bodyPr/>
        <a:lstStyle/>
        <a:p>
          <a:endParaRPr lang="en-US"/>
        </a:p>
      </dgm:t>
    </dgm:pt>
    <dgm:pt modelId="{0D204E4A-6788-4A2B-9E69-547BE4BF2271}" type="sibTrans" cxnId="{88889164-E383-4A77-A654-C67A326356CD}">
      <dgm:prSet/>
      <dgm:spPr/>
      <dgm:t>
        <a:bodyPr/>
        <a:lstStyle/>
        <a:p>
          <a:endParaRPr lang="en-US"/>
        </a:p>
      </dgm:t>
    </dgm:pt>
    <dgm:pt modelId="{908B97EE-4617-42BB-9766-51D974EDFDB8}">
      <dgm:prSet custT="1"/>
      <dgm:spPr>
        <a:solidFill>
          <a:srgbClr val="0070C0"/>
        </a:solidFill>
      </dgm:spPr>
      <dgm:t>
        <a:bodyPr/>
        <a:lstStyle/>
        <a:p>
          <a:r>
            <a:rPr lang="en-US" sz="700" dirty="0"/>
            <a:t>1</a:t>
          </a:r>
          <a:r>
            <a:rPr lang="en-US" sz="700" baseline="30000" dirty="0"/>
            <a:t>st</a:t>
          </a:r>
          <a:r>
            <a:rPr lang="en-US" sz="700" dirty="0"/>
            <a:t> Branch</a:t>
          </a:r>
        </a:p>
      </dgm:t>
    </dgm:pt>
    <dgm:pt modelId="{F3072AC0-586E-4DA8-98E5-21EE33CC4C59}" type="parTrans" cxnId="{075B9354-3285-4CF5-8512-D05AB22AF38A}">
      <dgm:prSet/>
      <dgm:spPr/>
      <dgm:t>
        <a:bodyPr/>
        <a:lstStyle/>
        <a:p>
          <a:endParaRPr lang="en-US"/>
        </a:p>
      </dgm:t>
    </dgm:pt>
    <dgm:pt modelId="{DC3D715A-2836-4031-BA28-E16A50E0EDAD}" type="sibTrans" cxnId="{075B9354-3285-4CF5-8512-D05AB22AF38A}">
      <dgm:prSet/>
      <dgm:spPr/>
      <dgm:t>
        <a:bodyPr/>
        <a:lstStyle/>
        <a:p>
          <a:endParaRPr lang="en-US"/>
        </a:p>
      </dgm:t>
    </dgm:pt>
    <dgm:pt modelId="{79F0AF6E-100E-4B2C-9F93-372157F09DFC}">
      <dgm:prSet custT="1"/>
      <dgm:spPr/>
      <dgm:t>
        <a:bodyPr/>
        <a:lstStyle/>
        <a:p>
          <a:r>
            <a:rPr lang="en-US" sz="700" dirty="0"/>
            <a:t>2</a:t>
          </a:r>
          <a:r>
            <a:rPr lang="en-US" sz="700" baseline="30000" dirty="0"/>
            <a:t>nd</a:t>
          </a:r>
          <a:r>
            <a:rPr lang="en-US" sz="700" dirty="0"/>
            <a:t> Branch</a:t>
          </a:r>
        </a:p>
      </dgm:t>
    </dgm:pt>
    <dgm:pt modelId="{0F302897-9259-4F2C-A75C-0F2D2E09FF90}" type="parTrans" cxnId="{FAB0AC80-1A9B-4EE2-B21B-5D5208F4DCF1}">
      <dgm:prSet/>
      <dgm:spPr/>
      <dgm:t>
        <a:bodyPr/>
        <a:lstStyle/>
        <a:p>
          <a:endParaRPr lang="en-US"/>
        </a:p>
      </dgm:t>
    </dgm:pt>
    <dgm:pt modelId="{3527C074-EB2C-4DF2-9D0E-982F0CFCDBBE}" type="sibTrans" cxnId="{FAB0AC80-1A9B-4EE2-B21B-5D5208F4DCF1}">
      <dgm:prSet/>
      <dgm:spPr/>
      <dgm:t>
        <a:bodyPr/>
        <a:lstStyle/>
        <a:p>
          <a:endParaRPr lang="en-US"/>
        </a:p>
      </dgm:t>
    </dgm:pt>
    <dgm:pt modelId="{07335FAE-0715-4D81-8375-E790B45EB725}">
      <dgm:prSet custT="1"/>
      <dgm:spPr/>
      <dgm:t>
        <a:bodyPr/>
        <a:lstStyle/>
        <a:p>
          <a:r>
            <a:rPr lang="en-US" sz="500" dirty="0"/>
            <a:t>Concurrence</a:t>
          </a:r>
        </a:p>
      </dgm:t>
    </dgm:pt>
    <dgm:pt modelId="{C6D10213-8716-4EE3-AF26-F4587DD046C0}" type="parTrans" cxnId="{D469A41E-D23A-4804-89B1-F20980B072B6}">
      <dgm:prSet/>
      <dgm:spPr/>
      <dgm:t>
        <a:bodyPr/>
        <a:lstStyle/>
        <a:p>
          <a:endParaRPr lang="en-US"/>
        </a:p>
      </dgm:t>
    </dgm:pt>
    <dgm:pt modelId="{5D74E0DB-BEDD-4A79-8BE7-B4A3525CA831}" type="sibTrans" cxnId="{D469A41E-D23A-4804-89B1-F20980B072B6}">
      <dgm:prSet/>
      <dgm:spPr/>
      <dgm:t>
        <a:bodyPr/>
        <a:lstStyle/>
        <a:p>
          <a:endParaRPr lang="en-US"/>
        </a:p>
      </dgm:t>
    </dgm:pt>
    <dgm:pt modelId="{ED41070E-2ABA-4C71-B19F-37BD38500F4E}">
      <dgm:prSet/>
      <dgm:spPr/>
      <dgm:t>
        <a:bodyPr/>
        <a:lstStyle/>
        <a:p>
          <a:r>
            <a:rPr lang="en-US" dirty="0"/>
            <a:t>Enactment</a:t>
          </a:r>
        </a:p>
      </dgm:t>
    </dgm:pt>
    <dgm:pt modelId="{0D5A2839-7563-467D-9F7F-79D357154767}" type="parTrans" cxnId="{4E58A612-07C6-492B-8D65-3113453D4BD1}">
      <dgm:prSet/>
      <dgm:spPr/>
      <dgm:t>
        <a:bodyPr/>
        <a:lstStyle/>
        <a:p>
          <a:endParaRPr lang="en-US"/>
        </a:p>
      </dgm:t>
    </dgm:pt>
    <dgm:pt modelId="{304741AA-04AB-4DC6-A534-EF91EE0415F0}" type="sibTrans" cxnId="{4E58A612-07C6-492B-8D65-3113453D4BD1}">
      <dgm:prSet/>
      <dgm:spPr/>
      <dgm:t>
        <a:bodyPr/>
        <a:lstStyle/>
        <a:p>
          <a:endParaRPr lang="en-US"/>
        </a:p>
      </dgm:t>
    </dgm:pt>
    <dgm:pt modelId="{84A255A1-5550-4A72-A492-16008EC164AA}">
      <dgm:prSet custT="1"/>
      <dgm:spPr/>
      <dgm:t>
        <a:bodyPr/>
        <a:lstStyle/>
        <a:p>
          <a:r>
            <a:rPr lang="en-US" sz="1000" dirty="0"/>
            <a:t>Law</a:t>
          </a:r>
        </a:p>
      </dgm:t>
    </dgm:pt>
    <dgm:pt modelId="{1CA62B0B-7ECE-496C-83C1-50534EF84029}" type="parTrans" cxnId="{53C28901-C333-497F-B41D-7986E97922DD}">
      <dgm:prSet/>
      <dgm:spPr/>
      <dgm:t>
        <a:bodyPr/>
        <a:lstStyle/>
        <a:p>
          <a:endParaRPr lang="en-US"/>
        </a:p>
      </dgm:t>
    </dgm:pt>
    <dgm:pt modelId="{30EE40B4-D1B7-400C-BB07-E09614EB1EF8}" type="sibTrans" cxnId="{53C28901-C333-497F-B41D-7986E97922DD}">
      <dgm:prSet/>
      <dgm:spPr/>
      <dgm:t>
        <a:bodyPr/>
        <a:lstStyle/>
        <a:p>
          <a:endParaRPr lang="en-US"/>
        </a:p>
      </dgm:t>
    </dgm:pt>
    <dgm:pt modelId="{8F2027BF-BF94-4241-ABFA-776A621C5784}" type="pres">
      <dgm:prSet presAssocID="{2073357B-6E79-4A12-9BB2-58A8A5A78B12}" presName="Name0" presStyleCnt="0">
        <dgm:presLayoutVars>
          <dgm:dir/>
          <dgm:resizeHandles val="exact"/>
        </dgm:presLayoutVars>
      </dgm:prSet>
      <dgm:spPr/>
    </dgm:pt>
    <dgm:pt modelId="{E050BA7A-410E-4AA9-8C53-F505314A7CB6}" type="pres">
      <dgm:prSet presAssocID="{07D383D7-65FB-42A6-A186-00B6C96A7FBE}" presName="parTxOnly" presStyleLbl="node1" presStyleIdx="0" presStyleCnt="14">
        <dgm:presLayoutVars>
          <dgm:bulletEnabled val="1"/>
        </dgm:presLayoutVars>
      </dgm:prSet>
      <dgm:spPr/>
    </dgm:pt>
    <dgm:pt modelId="{072DADBD-8CA5-4EF6-8E82-CF528D72740B}" type="pres">
      <dgm:prSet presAssocID="{6C6E779A-18CB-4D9F-AA04-E8135D8ACFD0}" presName="parSpace" presStyleCnt="0"/>
      <dgm:spPr/>
    </dgm:pt>
    <dgm:pt modelId="{0243361B-5EC4-465C-80C7-363866046FCD}" type="pres">
      <dgm:prSet presAssocID="{8E97E575-AA13-4587-B89C-DEE832AEC461}" presName="parTxOnly" presStyleLbl="node1" presStyleIdx="1" presStyleCnt="14">
        <dgm:presLayoutVars>
          <dgm:bulletEnabled val="1"/>
        </dgm:presLayoutVars>
      </dgm:prSet>
      <dgm:spPr/>
    </dgm:pt>
    <dgm:pt modelId="{C12B7B5A-DDF2-4A8A-96BF-0632139912E9}" type="pres">
      <dgm:prSet presAssocID="{A19984D1-289E-47F6-AF78-0C3F8EBA3742}" presName="parSpace" presStyleCnt="0"/>
      <dgm:spPr/>
    </dgm:pt>
    <dgm:pt modelId="{028F668F-2A64-4DBE-A678-CB85F87BEC97}" type="pres">
      <dgm:prSet presAssocID="{09E9DA12-70D3-48FC-B597-4AB1FBE0577F}" presName="parTxOnly" presStyleLbl="node1" presStyleIdx="2" presStyleCnt="14">
        <dgm:presLayoutVars>
          <dgm:bulletEnabled val="1"/>
        </dgm:presLayoutVars>
      </dgm:prSet>
      <dgm:spPr/>
    </dgm:pt>
    <dgm:pt modelId="{69FDB2B8-2D2E-4414-9549-BBDE3D770B84}" type="pres">
      <dgm:prSet presAssocID="{24872708-F4F7-44E4-9313-0CF99573A006}" presName="parSpace" presStyleCnt="0"/>
      <dgm:spPr/>
    </dgm:pt>
    <dgm:pt modelId="{CBFD01C3-B9C3-40B4-B807-A4147BCC6BA7}" type="pres">
      <dgm:prSet presAssocID="{C13E6D73-42D4-4C6C-9A1C-D85238965A25}" presName="parTxOnly" presStyleLbl="node1" presStyleIdx="3" presStyleCnt="14">
        <dgm:presLayoutVars>
          <dgm:bulletEnabled val="1"/>
        </dgm:presLayoutVars>
      </dgm:prSet>
      <dgm:spPr/>
    </dgm:pt>
    <dgm:pt modelId="{78327910-6497-44D9-9FAC-655A04D4CA10}" type="pres">
      <dgm:prSet presAssocID="{E479C267-F7B5-4458-9ED8-238D9428CCA7}" presName="parSpace" presStyleCnt="0"/>
      <dgm:spPr/>
    </dgm:pt>
    <dgm:pt modelId="{D00018DA-E0D4-41E3-B7AA-11D44707664F}" type="pres">
      <dgm:prSet presAssocID="{F7FE2D8C-98E3-4452-8E6B-40CE67F90453}" presName="parTxOnly" presStyleLbl="node1" presStyleIdx="4" presStyleCnt="14">
        <dgm:presLayoutVars>
          <dgm:bulletEnabled val="1"/>
        </dgm:presLayoutVars>
      </dgm:prSet>
      <dgm:spPr/>
    </dgm:pt>
    <dgm:pt modelId="{0A4CFFDB-4B22-47EC-8224-3B83E47255FD}" type="pres">
      <dgm:prSet presAssocID="{E72034A3-91DB-4843-BCE8-CE8C7AC5B0D1}" presName="parSpace" presStyleCnt="0"/>
      <dgm:spPr/>
    </dgm:pt>
    <dgm:pt modelId="{858D13DA-1335-4293-9B46-901ED191723F}" type="pres">
      <dgm:prSet presAssocID="{5C4573C4-D137-4D41-802E-195DEF87673A}" presName="parTxOnly" presStyleLbl="node1" presStyleIdx="5" presStyleCnt="14">
        <dgm:presLayoutVars>
          <dgm:bulletEnabled val="1"/>
        </dgm:presLayoutVars>
      </dgm:prSet>
      <dgm:spPr/>
    </dgm:pt>
    <dgm:pt modelId="{6F7F6E47-0181-42E9-BA44-7BE16E12C98A}" type="pres">
      <dgm:prSet presAssocID="{D485195B-4450-40E6-AF53-7A8F6693ACA7}" presName="parSpace" presStyleCnt="0"/>
      <dgm:spPr/>
    </dgm:pt>
    <dgm:pt modelId="{359DF94B-32C5-4C9D-8548-61E34F1C69E1}" type="pres">
      <dgm:prSet presAssocID="{6D8DF377-DDD8-4E2F-A429-DB6420F7B4E2}" presName="parTxOnly" presStyleLbl="node1" presStyleIdx="6" presStyleCnt="14">
        <dgm:presLayoutVars>
          <dgm:bulletEnabled val="1"/>
        </dgm:presLayoutVars>
      </dgm:prSet>
      <dgm:spPr/>
    </dgm:pt>
    <dgm:pt modelId="{1970A798-1952-412A-B934-E6F3D12F086C}" type="pres">
      <dgm:prSet presAssocID="{BAA0F611-6A26-45EA-AA01-7DC35A580FF7}" presName="parSpace" presStyleCnt="0"/>
      <dgm:spPr/>
    </dgm:pt>
    <dgm:pt modelId="{4EBFB3EE-2EAA-4515-A618-6AA0F28F67D1}" type="pres">
      <dgm:prSet presAssocID="{A866E4EF-9FF6-40A9-8B7E-B04A4E5887A8}" presName="parTxOnly" presStyleLbl="node1" presStyleIdx="7" presStyleCnt="14">
        <dgm:presLayoutVars>
          <dgm:bulletEnabled val="1"/>
        </dgm:presLayoutVars>
      </dgm:prSet>
      <dgm:spPr/>
    </dgm:pt>
    <dgm:pt modelId="{59EEDD68-1A53-4D1C-93B8-9F1DB497A5CD}" type="pres">
      <dgm:prSet presAssocID="{959542F1-3FE9-4871-88CE-F8CD4178531E}" presName="parSpace" presStyleCnt="0"/>
      <dgm:spPr/>
    </dgm:pt>
    <dgm:pt modelId="{73FFCC56-7A5B-4C71-909E-307F7A54317A}" type="pres">
      <dgm:prSet presAssocID="{9154C0AF-0C77-4EFA-9685-BDDC65ACB169}" presName="parTxOnly" presStyleLbl="node1" presStyleIdx="8" presStyleCnt="14">
        <dgm:presLayoutVars>
          <dgm:bulletEnabled val="1"/>
        </dgm:presLayoutVars>
      </dgm:prSet>
      <dgm:spPr/>
    </dgm:pt>
    <dgm:pt modelId="{C9001DA8-C3C0-48C1-9AC0-D578802C5002}" type="pres">
      <dgm:prSet presAssocID="{0D204E4A-6788-4A2B-9E69-547BE4BF2271}" presName="parSpace" presStyleCnt="0"/>
      <dgm:spPr/>
    </dgm:pt>
    <dgm:pt modelId="{E6DAB853-E106-4E67-A4BD-C594FA33BBEA}" type="pres">
      <dgm:prSet presAssocID="{908B97EE-4617-42BB-9766-51D974EDFDB8}" presName="parTxOnly" presStyleLbl="node1" presStyleIdx="9" presStyleCnt="14">
        <dgm:presLayoutVars>
          <dgm:bulletEnabled val="1"/>
        </dgm:presLayoutVars>
      </dgm:prSet>
      <dgm:spPr/>
    </dgm:pt>
    <dgm:pt modelId="{794FE91B-9C8E-4D91-BED1-91962CD00382}" type="pres">
      <dgm:prSet presAssocID="{DC3D715A-2836-4031-BA28-E16A50E0EDAD}" presName="parSpace" presStyleCnt="0"/>
      <dgm:spPr/>
    </dgm:pt>
    <dgm:pt modelId="{67F504D3-8D9E-4B3B-AD5B-4E0780E0391B}" type="pres">
      <dgm:prSet presAssocID="{79F0AF6E-100E-4B2C-9F93-372157F09DFC}" presName="parTxOnly" presStyleLbl="node1" presStyleIdx="10" presStyleCnt="14">
        <dgm:presLayoutVars>
          <dgm:bulletEnabled val="1"/>
        </dgm:presLayoutVars>
      </dgm:prSet>
      <dgm:spPr/>
    </dgm:pt>
    <dgm:pt modelId="{07F130CA-F44B-403F-94F9-A0874DA8DB9E}" type="pres">
      <dgm:prSet presAssocID="{3527C074-EB2C-4DF2-9D0E-982F0CFCDBBE}" presName="parSpace" presStyleCnt="0"/>
      <dgm:spPr/>
    </dgm:pt>
    <dgm:pt modelId="{28483544-55DA-4B27-B9B6-159377A6C921}" type="pres">
      <dgm:prSet presAssocID="{07335FAE-0715-4D81-8375-E790B45EB725}" presName="parTxOnly" presStyleLbl="node1" presStyleIdx="11" presStyleCnt="14">
        <dgm:presLayoutVars>
          <dgm:bulletEnabled val="1"/>
        </dgm:presLayoutVars>
      </dgm:prSet>
      <dgm:spPr/>
    </dgm:pt>
    <dgm:pt modelId="{719DD473-2560-4047-830A-5F01BD3F6625}" type="pres">
      <dgm:prSet presAssocID="{5D74E0DB-BEDD-4A79-8BE7-B4A3525CA831}" presName="parSpace" presStyleCnt="0"/>
      <dgm:spPr/>
    </dgm:pt>
    <dgm:pt modelId="{1C0CF895-F9EC-4735-8FDC-693039E9FE27}" type="pres">
      <dgm:prSet presAssocID="{ED41070E-2ABA-4C71-B19F-37BD38500F4E}" presName="parTxOnly" presStyleLbl="node1" presStyleIdx="12" presStyleCnt="14">
        <dgm:presLayoutVars>
          <dgm:bulletEnabled val="1"/>
        </dgm:presLayoutVars>
      </dgm:prSet>
      <dgm:spPr/>
    </dgm:pt>
    <dgm:pt modelId="{C3C0085D-44B9-4E6D-AB12-1E59ABB50FCF}" type="pres">
      <dgm:prSet presAssocID="{304741AA-04AB-4DC6-A534-EF91EE0415F0}" presName="parSpace" presStyleCnt="0"/>
      <dgm:spPr/>
    </dgm:pt>
    <dgm:pt modelId="{9D0BC444-AAFC-4D64-8FF5-08A845107391}" type="pres">
      <dgm:prSet presAssocID="{84A255A1-5550-4A72-A492-16008EC164AA}" presName="parTxOnly" presStyleLbl="node1" presStyleIdx="13" presStyleCnt="14">
        <dgm:presLayoutVars>
          <dgm:bulletEnabled val="1"/>
        </dgm:presLayoutVars>
      </dgm:prSet>
      <dgm:spPr/>
    </dgm:pt>
  </dgm:ptLst>
  <dgm:cxnLst>
    <dgm:cxn modelId="{53C28901-C333-497F-B41D-7986E97922DD}" srcId="{2073357B-6E79-4A12-9BB2-58A8A5A78B12}" destId="{84A255A1-5550-4A72-A492-16008EC164AA}" srcOrd="13" destOrd="0" parTransId="{1CA62B0B-7ECE-496C-83C1-50534EF84029}" sibTransId="{30EE40B4-D1B7-400C-BB07-E09614EB1EF8}"/>
    <dgm:cxn modelId="{4E58A612-07C6-492B-8D65-3113453D4BD1}" srcId="{2073357B-6E79-4A12-9BB2-58A8A5A78B12}" destId="{ED41070E-2ABA-4C71-B19F-37BD38500F4E}" srcOrd="12" destOrd="0" parTransId="{0D5A2839-7563-467D-9F7F-79D357154767}" sibTransId="{304741AA-04AB-4DC6-A534-EF91EE0415F0}"/>
    <dgm:cxn modelId="{68CC8617-D5C4-4028-84AC-D1926A9BC086}" type="presOf" srcId="{ED41070E-2ABA-4C71-B19F-37BD38500F4E}" destId="{1C0CF895-F9EC-4735-8FDC-693039E9FE27}" srcOrd="0" destOrd="0" presId="urn:microsoft.com/office/officeart/2005/8/layout/hChevron3"/>
    <dgm:cxn modelId="{AA7C1F1A-96D7-4566-A5D9-F3BC15F1E4D6}" type="presOf" srcId="{5C4573C4-D137-4D41-802E-195DEF87673A}" destId="{858D13DA-1335-4293-9B46-901ED191723F}" srcOrd="0" destOrd="0" presId="urn:microsoft.com/office/officeart/2005/8/layout/hChevron3"/>
    <dgm:cxn modelId="{D469A41E-D23A-4804-89B1-F20980B072B6}" srcId="{2073357B-6E79-4A12-9BB2-58A8A5A78B12}" destId="{07335FAE-0715-4D81-8375-E790B45EB725}" srcOrd="11" destOrd="0" parTransId="{C6D10213-8716-4EE3-AF26-F4587DD046C0}" sibTransId="{5D74E0DB-BEDD-4A79-8BE7-B4A3525CA831}"/>
    <dgm:cxn modelId="{96E32128-2629-4F81-B19E-B8347F65335F}" type="presOf" srcId="{8E97E575-AA13-4587-B89C-DEE832AEC461}" destId="{0243361B-5EC4-465C-80C7-363866046FCD}" srcOrd="0" destOrd="0" presId="urn:microsoft.com/office/officeart/2005/8/layout/hChevron3"/>
    <dgm:cxn modelId="{48987729-E60A-4E7A-B1DD-E5E9FF69C9A2}" type="presOf" srcId="{908B97EE-4617-42BB-9766-51D974EDFDB8}" destId="{E6DAB853-E106-4E67-A4BD-C594FA33BBEA}" srcOrd="0" destOrd="0" presId="urn:microsoft.com/office/officeart/2005/8/layout/hChevron3"/>
    <dgm:cxn modelId="{42AB5130-22F4-40F1-84AE-15464A82B73E}" srcId="{2073357B-6E79-4A12-9BB2-58A8A5A78B12}" destId="{07D383D7-65FB-42A6-A186-00B6C96A7FBE}" srcOrd="0" destOrd="0" parTransId="{FDF00C89-4214-4514-A908-FD2CB0A0D541}" sibTransId="{6C6E779A-18CB-4D9F-AA04-E8135D8ACFD0}"/>
    <dgm:cxn modelId="{F19BCE5E-462F-4219-962D-3E382ED5812D}" srcId="{2073357B-6E79-4A12-9BB2-58A8A5A78B12}" destId="{09E9DA12-70D3-48FC-B597-4AB1FBE0577F}" srcOrd="2" destOrd="0" parTransId="{25C08502-9306-4A5A-B352-81BC2B5BEE86}" sibTransId="{24872708-F4F7-44E4-9313-0CF99573A006}"/>
    <dgm:cxn modelId="{C0F39E62-2B50-4E82-B79B-B2032D45AAA5}" type="presOf" srcId="{84A255A1-5550-4A72-A492-16008EC164AA}" destId="{9D0BC444-AAFC-4D64-8FF5-08A845107391}" srcOrd="0" destOrd="0" presId="urn:microsoft.com/office/officeart/2005/8/layout/hChevron3"/>
    <dgm:cxn modelId="{38A94D44-72D1-40BB-BF5A-348BE77B2D34}" srcId="{2073357B-6E79-4A12-9BB2-58A8A5A78B12}" destId="{8E97E575-AA13-4587-B89C-DEE832AEC461}" srcOrd="1" destOrd="0" parTransId="{4D7596EF-3F4D-4CDE-A626-4634A92D2B4D}" sibTransId="{A19984D1-289E-47F6-AF78-0C3F8EBA3742}"/>
    <dgm:cxn modelId="{88889164-E383-4A77-A654-C67A326356CD}" srcId="{2073357B-6E79-4A12-9BB2-58A8A5A78B12}" destId="{9154C0AF-0C77-4EFA-9685-BDDC65ACB169}" srcOrd="8" destOrd="0" parTransId="{FEED4FDF-40BE-42DA-97F7-4CDF724E7372}" sibTransId="{0D204E4A-6788-4A2B-9E69-547BE4BF2271}"/>
    <dgm:cxn modelId="{583D456E-688C-4F29-B846-9BAA8EF8446B}" type="presOf" srcId="{2073357B-6E79-4A12-9BB2-58A8A5A78B12}" destId="{8F2027BF-BF94-4241-ABFA-776A621C5784}" srcOrd="0" destOrd="0" presId="urn:microsoft.com/office/officeart/2005/8/layout/hChevron3"/>
    <dgm:cxn modelId="{F924B570-D013-4227-B6F5-431636B37DF0}" srcId="{2073357B-6E79-4A12-9BB2-58A8A5A78B12}" destId="{5C4573C4-D137-4D41-802E-195DEF87673A}" srcOrd="5" destOrd="0" parTransId="{4F8D2004-8877-48F9-B559-CD6DD16C7163}" sibTransId="{D485195B-4450-40E6-AF53-7A8F6693ACA7}"/>
    <dgm:cxn modelId="{075B9354-3285-4CF5-8512-D05AB22AF38A}" srcId="{2073357B-6E79-4A12-9BB2-58A8A5A78B12}" destId="{908B97EE-4617-42BB-9766-51D974EDFDB8}" srcOrd="9" destOrd="0" parTransId="{F3072AC0-586E-4DA8-98E5-21EE33CC4C59}" sibTransId="{DC3D715A-2836-4031-BA28-E16A50E0EDAD}"/>
    <dgm:cxn modelId="{D6A9EA58-8752-4888-9CBB-42100ACB87CC}" type="presOf" srcId="{07D383D7-65FB-42A6-A186-00B6C96A7FBE}" destId="{E050BA7A-410E-4AA9-8C53-F505314A7CB6}" srcOrd="0" destOrd="0" presId="urn:microsoft.com/office/officeart/2005/8/layout/hChevron3"/>
    <dgm:cxn modelId="{A20A157E-7CDF-4F35-93DE-459FAD049F7A}" type="presOf" srcId="{F7FE2D8C-98E3-4452-8E6B-40CE67F90453}" destId="{D00018DA-E0D4-41E3-B7AA-11D44707664F}" srcOrd="0" destOrd="0" presId="urn:microsoft.com/office/officeart/2005/8/layout/hChevron3"/>
    <dgm:cxn modelId="{0C744E80-C266-4098-BDEC-8038A74B9186}" type="presOf" srcId="{6D8DF377-DDD8-4E2F-A429-DB6420F7B4E2}" destId="{359DF94B-32C5-4C9D-8548-61E34F1C69E1}" srcOrd="0" destOrd="0" presId="urn:microsoft.com/office/officeart/2005/8/layout/hChevron3"/>
    <dgm:cxn modelId="{FAB0AC80-1A9B-4EE2-B21B-5D5208F4DCF1}" srcId="{2073357B-6E79-4A12-9BB2-58A8A5A78B12}" destId="{79F0AF6E-100E-4B2C-9F93-372157F09DFC}" srcOrd="10" destOrd="0" parTransId="{0F302897-9259-4F2C-A75C-0F2D2E09FF90}" sibTransId="{3527C074-EB2C-4DF2-9D0E-982F0CFCDBBE}"/>
    <dgm:cxn modelId="{39C98582-AD18-4A9D-A809-10DC13E94B97}" type="presOf" srcId="{79F0AF6E-100E-4B2C-9F93-372157F09DFC}" destId="{67F504D3-8D9E-4B3B-AD5B-4E0780E0391B}" srcOrd="0" destOrd="0" presId="urn:microsoft.com/office/officeart/2005/8/layout/hChevron3"/>
    <dgm:cxn modelId="{E30B7A91-DFE9-45F3-B576-D8E7574D11FD}" srcId="{2073357B-6E79-4A12-9BB2-58A8A5A78B12}" destId="{C13E6D73-42D4-4C6C-9A1C-D85238965A25}" srcOrd="3" destOrd="0" parTransId="{FD18B3BB-489C-45A7-9396-1A2CEE0B11A9}" sibTransId="{E479C267-F7B5-4458-9ED8-238D9428CCA7}"/>
    <dgm:cxn modelId="{F3BCE2A3-CC43-4DFC-B63F-0D9B16E1E077}" type="presOf" srcId="{9154C0AF-0C77-4EFA-9685-BDDC65ACB169}" destId="{73FFCC56-7A5B-4C71-909E-307F7A54317A}" srcOrd="0" destOrd="0" presId="urn:microsoft.com/office/officeart/2005/8/layout/hChevron3"/>
    <dgm:cxn modelId="{D1DD6FB2-7288-4718-9583-C8EF687C2EC7}" type="presOf" srcId="{C13E6D73-42D4-4C6C-9A1C-D85238965A25}" destId="{CBFD01C3-B9C3-40B4-B807-A4147BCC6BA7}" srcOrd="0" destOrd="0" presId="urn:microsoft.com/office/officeart/2005/8/layout/hChevron3"/>
    <dgm:cxn modelId="{DB01A8BC-ADBD-41DB-A6F1-15BBD688641C}" type="presOf" srcId="{09E9DA12-70D3-48FC-B597-4AB1FBE0577F}" destId="{028F668F-2A64-4DBE-A678-CB85F87BEC97}" srcOrd="0" destOrd="0" presId="urn:microsoft.com/office/officeart/2005/8/layout/hChevron3"/>
    <dgm:cxn modelId="{AB9B0EC0-D32C-48B3-8E85-89D3941355E8}" type="presOf" srcId="{A866E4EF-9FF6-40A9-8B7E-B04A4E5887A8}" destId="{4EBFB3EE-2EAA-4515-A618-6AA0F28F67D1}" srcOrd="0" destOrd="0" presId="urn:microsoft.com/office/officeart/2005/8/layout/hChevron3"/>
    <dgm:cxn modelId="{009FD1C0-E6E6-4071-A7E3-55EFCAB96481}" srcId="{2073357B-6E79-4A12-9BB2-58A8A5A78B12}" destId="{F7FE2D8C-98E3-4452-8E6B-40CE67F90453}" srcOrd="4" destOrd="0" parTransId="{128EDCB5-EDDA-4879-A569-07ADBF153856}" sibTransId="{E72034A3-91DB-4843-BCE8-CE8C7AC5B0D1}"/>
    <dgm:cxn modelId="{72C9FBEE-2FFE-4C1F-9A7C-D1612CA82D78}" type="presOf" srcId="{07335FAE-0715-4D81-8375-E790B45EB725}" destId="{28483544-55DA-4B27-B9B6-159377A6C921}" srcOrd="0" destOrd="0" presId="urn:microsoft.com/office/officeart/2005/8/layout/hChevron3"/>
    <dgm:cxn modelId="{D3965DF4-5B91-4866-BE7E-21E15FD62E7A}" srcId="{2073357B-6E79-4A12-9BB2-58A8A5A78B12}" destId="{6D8DF377-DDD8-4E2F-A429-DB6420F7B4E2}" srcOrd="6" destOrd="0" parTransId="{8D83166A-BC08-4753-AFDC-556EB6C2C6CD}" sibTransId="{BAA0F611-6A26-45EA-AA01-7DC35A580FF7}"/>
    <dgm:cxn modelId="{699656FE-4616-41D0-9B79-16C9EFFDF1B6}" srcId="{2073357B-6E79-4A12-9BB2-58A8A5A78B12}" destId="{A866E4EF-9FF6-40A9-8B7E-B04A4E5887A8}" srcOrd="7" destOrd="0" parTransId="{737B1B29-0E48-469C-8FBD-017FB0FDCD7D}" sibTransId="{959542F1-3FE9-4871-88CE-F8CD4178531E}"/>
    <dgm:cxn modelId="{155803DB-2C93-450D-8EA7-6FFB1AE9B234}" type="presParOf" srcId="{8F2027BF-BF94-4241-ABFA-776A621C5784}" destId="{E050BA7A-410E-4AA9-8C53-F505314A7CB6}" srcOrd="0" destOrd="0" presId="urn:microsoft.com/office/officeart/2005/8/layout/hChevron3"/>
    <dgm:cxn modelId="{B8772D2D-F962-48DF-8285-BA3E858347D6}" type="presParOf" srcId="{8F2027BF-BF94-4241-ABFA-776A621C5784}" destId="{072DADBD-8CA5-4EF6-8E82-CF528D72740B}" srcOrd="1" destOrd="0" presId="urn:microsoft.com/office/officeart/2005/8/layout/hChevron3"/>
    <dgm:cxn modelId="{1327CE47-3C1F-420E-9FEA-70ABBE512E24}" type="presParOf" srcId="{8F2027BF-BF94-4241-ABFA-776A621C5784}" destId="{0243361B-5EC4-465C-80C7-363866046FCD}" srcOrd="2" destOrd="0" presId="urn:microsoft.com/office/officeart/2005/8/layout/hChevron3"/>
    <dgm:cxn modelId="{C4F8A116-823D-4DD3-B7C5-9BAC476785CA}" type="presParOf" srcId="{8F2027BF-BF94-4241-ABFA-776A621C5784}" destId="{C12B7B5A-DDF2-4A8A-96BF-0632139912E9}" srcOrd="3" destOrd="0" presId="urn:microsoft.com/office/officeart/2005/8/layout/hChevron3"/>
    <dgm:cxn modelId="{19BA8388-902F-4727-B8CE-C6C5896BC110}" type="presParOf" srcId="{8F2027BF-BF94-4241-ABFA-776A621C5784}" destId="{028F668F-2A64-4DBE-A678-CB85F87BEC97}" srcOrd="4" destOrd="0" presId="urn:microsoft.com/office/officeart/2005/8/layout/hChevron3"/>
    <dgm:cxn modelId="{62F6224D-2708-4E56-9C88-2E305A7CA4F0}" type="presParOf" srcId="{8F2027BF-BF94-4241-ABFA-776A621C5784}" destId="{69FDB2B8-2D2E-4414-9549-BBDE3D770B84}" srcOrd="5" destOrd="0" presId="urn:microsoft.com/office/officeart/2005/8/layout/hChevron3"/>
    <dgm:cxn modelId="{D7947A38-E111-4080-ADBE-F75F696B3906}" type="presParOf" srcId="{8F2027BF-BF94-4241-ABFA-776A621C5784}" destId="{CBFD01C3-B9C3-40B4-B807-A4147BCC6BA7}" srcOrd="6" destOrd="0" presId="urn:microsoft.com/office/officeart/2005/8/layout/hChevron3"/>
    <dgm:cxn modelId="{C85AB807-9A11-497D-8F11-259F2B33C11F}" type="presParOf" srcId="{8F2027BF-BF94-4241-ABFA-776A621C5784}" destId="{78327910-6497-44D9-9FAC-655A04D4CA10}" srcOrd="7" destOrd="0" presId="urn:microsoft.com/office/officeart/2005/8/layout/hChevron3"/>
    <dgm:cxn modelId="{6B8C522C-3163-428B-A3E7-B1F8253E5E04}" type="presParOf" srcId="{8F2027BF-BF94-4241-ABFA-776A621C5784}" destId="{D00018DA-E0D4-41E3-B7AA-11D44707664F}" srcOrd="8" destOrd="0" presId="urn:microsoft.com/office/officeart/2005/8/layout/hChevron3"/>
    <dgm:cxn modelId="{79604CE6-A747-44EB-B944-82C701D9A9E7}" type="presParOf" srcId="{8F2027BF-BF94-4241-ABFA-776A621C5784}" destId="{0A4CFFDB-4B22-47EC-8224-3B83E47255FD}" srcOrd="9" destOrd="0" presId="urn:microsoft.com/office/officeart/2005/8/layout/hChevron3"/>
    <dgm:cxn modelId="{22744770-A849-4BDA-9084-3E8B96F1165A}" type="presParOf" srcId="{8F2027BF-BF94-4241-ABFA-776A621C5784}" destId="{858D13DA-1335-4293-9B46-901ED191723F}" srcOrd="10" destOrd="0" presId="urn:microsoft.com/office/officeart/2005/8/layout/hChevron3"/>
    <dgm:cxn modelId="{4CA7C831-CC4E-4C27-91CB-689CF08CC7E3}" type="presParOf" srcId="{8F2027BF-BF94-4241-ABFA-776A621C5784}" destId="{6F7F6E47-0181-42E9-BA44-7BE16E12C98A}" srcOrd="11" destOrd="0" presId="urn:microsoft.com/office/officeart/2005/8/layout/hChevron3"/>
    <dgm:cxn modelId="{53A16CC9-FCD9-46EB-8C74-0945B7FDDF28}" type="presParOf" srcId="{8F2027BF-BF94-4241-ABFA-776A621C5784}" destId="{359DF94B-32C5-4C9D-8548-61E34F1C69E1}" srcOrd="12" destOrd="0" presId="urn:microsoft.com/office/officeart/2005/8/layout/hChevron3"/>
    <dgm:cxn modelId="{A69AC646-B393-45CC-A591-B87384CF48E3}" type="presParOf" srcId="{8F2027BF-BF94-4241-ABFA-776A621C5784}" destId="{1970A798-1952-412A-B934-E6F3D12F086C}" srcOrd="13" destOrd="0" presId="urn:microsoft.com/office/officeart/2005/8/layout/hChevron3"/>
    <dgm:cxn modelId="{E35B94C4-2AD0-45F6-9D22-D1F6C42C2D81}" type="presParOf" srcId="{8F2027BF-BF94-4241-ABFA-776A621C5784}" destId="{4EBFB3EE-2EAA-4515-A618-6AA0F28F67D1}" srcOrd="14" destOrd="0" presId="urn:microsoft.com/office/officeart/2005/8/layout/hChevron3"/>
    <dgm:cxn modelId="{2C62254A-A3B0-4F1D-9782-FC5DBFDD4F29}" type="presParOf" srcId="{8F2027BF-BF94-4241-ABFA-776A621C5784}" destId="{59EEDD68-1A53-4D1C-93B8-9F1DB497A5CD}" srcOrd="15" destOrd="0" presId="urn:microsoft.com/office/officeart/2005/8/layout/hChevron3"/>
    <dgm:cxn modelId="{5B543AA5-41B0-41D0-BCD2-DE693261246C}" type="presParOf" srcId="{8F2027BF-BF94-4241-ABFA-776A621C5784}" destId="{73FFCC56-7A5B-4C71-909E-307F7A54317A}" srcOrd="16" destOrd="0" presId="urn:microsoft.com/office/officeart/2005/8/layout/hChevron3"/>
    <dgm:cxn modelId="{11E4A837-88D3-4955-ACDA-6BE420A82F19}" type="presParOf" srcId="{8F2027BF-BF94-4241-ABFA-776A621C5784}" destId="{C9001DA8-C3C0-48C1-9AC0-D578802C5002}" srcOrd="17" destOrd="0" presId="urn:microsoft.com/office/officeart/2005/8/layout/hChevron3"/>
    <dgm:cxn modelId="{3D1AE625-EF8B-4EBD-9A03-FDAEF811CD49}" type="presParOf" srcId="{8F2027BF-BF94-4241-ABFA-776A621C5784}" destId="{E6DAB853-E106-4E67-A4BD-C594FA33BBEA}" srcOrd="18" destOrd="0" presId="urn:microsoft.com/office/officeart/2005/8/layout/hChevron3"/>
    <dgm:cxn modelId="{5793A5B3-71FD-4337-9FEE-BFEBAF1FCE28}" type="presParOf" srcId="{8F2027BF-BF94-4241-ABFA-776A621C5784}" destId="{794FE91B-9C8E-4D91-BED1-91962CD00382}" srcOrd="19" destOrd="0" presId="urn:microsoft.com/office/officeart/2005/8/layout/hChevron3"/>
    <dgm:cxn modelId="{E85A7868-0CFD-409A-9124-D2851BD7EBE5}" type="presParOf" srcId="{8F2027BF-BF94-4241-ABFA-776A621C5784}" destId="{67F504D3-8D9E-4B3B-AD5B-4E0780E0391B}" srcOrd="20" destOrd="0" presId="urn:microsoft.com/office/officeart/2005/8/layout/hChevron3"/>
    <dgm:cxn modelId="{3FAF15F1-428C-4146-8BE0-45CD4F239595}" type="presParOf" srcId="{8F2027BF-BF94-4241-ABFA-776A621C5784}" destId="{07F130CA-F44B-403F-94F9-A0874DA8DB9E}" srcOrd="21" destOrd="0" presId="urn:microsoft.com/office/officeart/2005/8/layout/hChevron3"/>
    <dgm:cxn modelId="{A2EF92D1-AA5A-4618-BFFA-7BF37D2610E3}" type="presParOf" srcId="{8F2027BF-BF94-4241-ABFA-776A621C5784}" destId="{28483544-55DA-4B27-B9B6-159377A6C921}" srcOrd="22" destOrd="0" presId="urn:microsoft.com/office/officeart/2005/8/layout/hChevron3"/>
    <dgm:cxn modelId="{C85FE035-FAB0-4C12-A484-158207515F8E}" type="presParOf" srcId="{8F2027BF-BF94-4241-ABFA-776A621C5784}" destId="{719DD473-2560-4047-830A-5F01BD3F6625}" srcOrd="23" destOrd="0" presId="urn:microsoft.com/office/officeart/2005/8/layout/hChevron3"/>
    <dgm:cxn modelId="{168B2DE0-9B80-4F79-B3E5-6EEF887B1C69}" type="presParOf" srcId="{8F2027BF-BF94-4241-ABFA-776A621C5784}" destId="{1C0CF895-F9EC-4735-8FDC-693039E9FE27}" srcOrd="24" destOrd="0" presId="urn:microsoft.com/office/officeart/2005/8/layout/hChevron3"/>
    <dgm:cxn modelId="{8A4E3751-4149-4A1D-B058-B5A4D04A1443}" type="presParOf" srcId="{8F2027BF-BF94-4241-ABFA-776A621C5784}" destId="{C3C0085D-44B9-4E6D-AB12-1E59ABB50FCF}" srcOrd="25" destOrd="0" presId="urn:microsoft.com/office/officeart/2005/8/layout/hChevron3"/>
    <dgm:cxn modelId="{C22B713C-6C8B-4609-902E-5CF15D9D43E8}" type="presParOf" srcId="{8F2027BF-BF94-4241-ABFA-776A621C5784}" destId="{9D0BC444-AAFC-4D64-8FF5-08A845107391}" srcOrd="2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073357B-6E79-4A12-9BB2-58A8A5A78B12}"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07D383D7-65FB-42A6-A186-00B6C96A7FBE}">
      <dgm:prSet phldrT="[Text]" custT="1"/>
      <dgm:spPr/>
      <dgm:t>
        <a:bodyPr/>
        <a:lstStyle/>
        <a:p>
          <a:r>
            <a:rPr lang="en-US" sz="1000" dirty="0"/>
            <a:t>Idea</a:t>
          </a:r>
        </a:p>
      </dgm:t>
    </dgm:pt>
    <dgm:pt modelId="{FDF00C89-4214-4514-A908-FD2CB0A0D541}" type="parTrans" cxnId="{42AB5130-22F4-40F1-84AE-15464A82B73E}">
      <dgm:prSet/>
      <dgm:spPr/>
      <dgm:t>
        <a:bodyPr/>
        <a:lstStyle/>
        <a:p>
          <a:endParaRPr lang="en-US"/>
        </a:p>
      </dgm:t>
    </dgm:pt>
    <dgm:pt modelId="{6C6E779A-18CB-4D9F-AA04-E8135D8ACFD0}" type="sibTrans" cxnId="{42AB5130-22F4-40F1-84AE-15464A82B73E}">
      <dgm:prSet/>
      <dgm:spPr/>
      <dgm:t>
        <a:bodyPr/>
        <a:lstStyle/>
        <a:p>
          <a:endParaRPr lang="en-US"/>
        </a:p>
      </dgm:t>
    </dgm:pt>
    <dgm:pt modelId="{8E97E575-AA13-4587-B89C-DEE832AEC461}">
      <dgm:prSet phldrT="[Text]" custT="1"/>
      <dgm:spPr/>
      <dgm:t>
        <a:bodyPr/>
        <a:lstStyle/>
        <a:p>
          <a:r>
            <a:rPr lang="en-US" sz="1000" dirty="0"/>
            <a:t>Draft</a:t>
          </a:r>
        </a:p>
      </dgm:t>
    </dgm:pt>
    <dgm:pt modelId="{4D7596EF-3F4D-4CDE-A626-4634A92D2B4D}" type="parTrans" cxnId="{38A94D44-72D1-40BB-BF5A-348BE77B2D34}">
      <dgm:prSet/>
      <dgm:spPr/>
      <dgm:t>
        <a:bodyPr/>
        <a:lstStyle/>
        <a:p>
          <a:endParaRPr lang="en-US"/>
        </a:p>
      </dgm:t>
    </dgm:pt>
    <dgm:pt modelId="{A19984D1-289E-47F6-AF78-0C3F8EBA3742}" type="sibTrans" cxnId="{38A94D44-72D1-40BB-BF5A-348BE77B2D34}">
      <dgm:prSet/>
      <dgm:spPr/>
      <dgm:t>
        <a:bodyPr/>
        <a:lstStyle/>
        <a:p>
          <a:endParaRPr lang="en-US"/>
        </a:p>
      </dgm:t>
    </dgm:pt>
    <dgm:pt modelId="{09E9DA12-70D3-48FC-B597-4AB1FBE0577F}">
      <dgm:prSet phldrT="[Text]" custT="1"/>
      <dgm:spPr/>
      <dgm:t>
        <a:bodyPr/>
        <a:lstStyle/>
        <a:p>
          <a:r>
            <a:rPr lang="en-US" sz="1000" dirty="0"/>
            <a:t>File</a:t>
          </a:r>
        </a:p>
      </dgm:t>
    </dgm:pt>
    <dgm:pt modelId="{25C08502-9306-4A5A-B352-81BC2B5BEE86}" type="parTrans" cxnId="{F19BCE5E-462F-4219-962D-3E382ED5812D}">
      <dgm:prSet/>
      <dgm:spPr/>
      <dgm:t>
        <a:bodyPr/>
        <a:lstStyle/>
        <a:p>
          <a:endParaRPr lang="en-US"/>
        </a:p>
      </dgm:t>
    </dgm:pt>
    <dgm:pt modelId="{24872708-F4F7-44E4-9313-0CF99573A006}" type="sibTrans" cxnId="{F19BCE5E-462F-4219-962D-3E382ED5812D}">
      <dgm:prSet/>
      <dgm:spPr/>
      <dgm:t>
        <a:bodyPr/>
        <a:lstStyle/>
        <a:p>
          <a:endParaRPr lang="en-US"/>
        </a:p>
      </dgm:t>
    </dgm:pt>
    <dgm:pt modelId="{C13E6D73-42D4-4C6C-9A1C-D85238965A25}">
      <dgm:prSet custT="1"/>
      <dgm:spPr/>
      <dgm:t>
        <a:bodyPr/>
        <a:lstStyle/>
        <a:p>
          <a:r>
            <a:rPr lang="en-US" sz="490" dirty="0" err="1"/>
            <a:t>Cosponsorship</a:t>
          </a:r>
          <a:endParaRPr lang="en-US" sz="490" dirty="0"/>
        </a:p>
      </dgm:t>
    </dgm:pt>
    <dgm:pt modelId="{FD18B3BB-489C-45A7-9396-1A2CEE0B11A9}" type="parTrans" cxnId="{E30B7A91-DFE9-45F3-B576-D8E7574D11FD}">
      <dgm:prSet/>
      <dgm:spPr/>
      <dgm:t>
        <a:bodyPr/>
        <a:lstStyle/>
        <a:p>
          <a:endParaRPr lang="en-US"/>
        </a:p>
      </dgm:t>
    </dgm:pt>
    <dgm:pt modelId="{E479C267-F7B5-4458-9ED8-238D9428CCA7}" type="sibTrans" cxnId="{E30B7A91-DFE9-45F3-B576-D8E7574D11FD}">
      <dgm:prSet/>
      <dgm:spPr/>
      <dgm:t>
        <a:bodyPr/>
        <a:lstStyle/>
        <a:p>
          <a:endParaRPr lang="en-US"/>
        </a:p>
      </dgm:t>
    </dgm:pt>
    <dgm:pt modelId="{F7FE2D8C-98E3-4452-8E6B-40CE67F90453}">
      <dgm:prSet custT="1"/>
      <dgm:spPr/>
      <dgm:t>
        <a:bodyPr/>
        <a:lstStyle/>
        <a:p>
          <a:r>
            <a:rPr lang="en-US" sz="800" dirty="0"/>
            <a:t>Hearing</a:t>
          </a:r>
        </a:p>
      </dgm:t>
    </dgm:pt>
    <dgm:pt modelId="{128EDCB5-EDDA-4879-A569-07ADBF153856}" type="parTrans" cxnId="{009FD1C0-E6E6-4071-A7E3-55EFCAB96481}">
      <dgm:prSet/>
      <dgm:spPr/>
      <dgm:t>
        <a:bodyPr/>
        <a:lstStyle/>
        <a:p>
          <a:endParaRPr lang="en-US"/>
        </a:p>
      </dgm:t>
    </dgm:pt>
    <dgm:pt modelId="{E72034A3-91DB-4843-BCE8-CE8C7AC5B0D1}" type="sibTrans" cxnId="{009FD1C0-E6E6-4071-A7E3-55EFCAB96481}">
      <dgm:prSet/>
      <dgm:spPr/>
      <dgm:t>
        <a:bodyPr/>
        <a:lstStyle/>
        <a:p>
          <a:endParaRPr lang="en-US"/>
        </a:p>
      </dgm:t>
    </dgm:pt>
    <dgm:pt modelId="{5C4573C4-D137-4D41-802E-195DEF87673A}">
      <dgm:prSet custT="1"/>
      <dgm:spPr/>
      <dgm:t>
        <a:bodyPr/>
        <a:lstStyle/>
        <a:p>
          <a:r>
            <a:rPr lang="en-US" sz="1000" dirty="0"/>
            <a:t>Report</a:t>
          </a:r>
        </a:p>
      </dgm:t>
    </dgm:pt>
    <dgm:pt modelId="{4F8D2004-8877-48F9-B559-CD6DD16C7163}" type="parTrans" cxnId="{F924B570-D013-4227-B6F5-431636B37DF0}">
      <dgm:prSet/>
      <dgm:spPr/>
      <dgm:t>
        <a:bodyPr/>
        <a:lstStyle/>
        <a:p>
          <a:endParaRPr lang="en-US"/>
        </a:p>
      </dgm:t>
    </dgm:pt>
    <dgm:pt modelId="{D485195B-4450-40E6-AF53-7A8F6693ACA7}" type="sibTrans" cxnId="{F924B570-D013-4227-B6F5-431636B37DF0}">
      <dgm:prSet/>
      <dgm:spPr/>
      <dgm:t>
        <a:bodyPr/>
        <a:lstStyle/>
        <a:p>
          <a:endParaRPr lang="en-US"/>
        </a:p>
      </dgm:t>
    </dgm:pt>
    <dgm:pt modelId="{6D8DF377-DDD8-4E2F-A429-DB6420F7B4E2}">
      <dgm:prSet custT="1"/>
      <dgm:spPr/>
      <dgm:t>
        <a:bodyPr/>
        <a:lstStyle/>
        <a:p>
          <a:r>
            <a:rPr lang="en-US" sz="600" dirty="0"/>
            <a:t>2</a:t>
          </a:r>
          <a:r>
            <a:rPr lang="en-US" sz="600" baseline="30000" dirty="0"/>
            <a:t>nd</a:t>
          </a:r>
          <a:r>
            <a:rPr lang="en-US" sz="500" dirty="0"/>
            <a:t> </a:t>
          </a:r>
          <a:r>
            <a:rPr lang="en-US" sz="600" dirty="0"/>
            <a:t>Reading</a:t>
          </a:r>
        </a:p>
      </dgm:t>
    </dgm:pt>
    <dgm:pt modelId="{8D83166A-BC08-4753-AFDC-556EB6C2C6CD}" type="parTrans" cxnId="{D3965DF4-5B91-4866-BE7E-21E15FD62E7A}">
      <dgm:prSet/>
      <dgm:spPr/>
      <dgm:t>
        <a:bodyPr/>
        <a:lstStyle/>
        <a:p>
          <a:endParaRPr lang="en-US"/>
        </a:p>
      </dgm:t>
    </dgm:pt>
    <dgm:pt modelId="{BAA0F611-6A26-45EA-AA01-7DC35A580FF7}" type="sibTrans" cxnId="{D3965DF4-5B91-4866-BE7E-21E15FD62E7A}">
      <dgm:prSet/>
      <dgm:spPr/>
      <dgm:t>
        <a:bodyPr/>
        <a:lstStyle/>
        <a:p>
          <a:endParaRPr lang="en-US"/>
        </a:p>
      </dgm:t>
    </dgm:pt>
    <dgm:pt modelId="{A866E4EF-9FF6-40A9-8B7E-B04A4E5887A8}">
      <dgm:prSet custT="1"/>
      <dgm:spPr/>
      <dgm:t>
        <a:bodyPr/>
        <a:lstStyle/>
        <a:p>
          <a:r>
            <a:rPr lang="en-US" sz="500" dirty="0"/>
            <a:t>3</a:t>
          </a:r>
          <a:r>
            <a:rPr lang="en-US" sz="500" baseline="30000" dirty="0"/>
            <a:t>rd</a:t>
          </a:r>
          <a:r>
            <a:rPr lang="en-US" sz="500" dirty="0"/>
            <a:t> Reading (1)</a:t>
          </a:r>
        </a:p>
      </dgm:t>
    </dgm:pt>
    <dgm:pt modelId="{737B1B29-0E48-469C-8FBD-017FB0FDCD7D}" type="parTrans" cxnId="{699656FE-4616-41D0-9B79-16C9EFFDF1B6}">
      <dgm:prSet/>
      <dgm:spPr/>
      <dgm:t>
        <a:bodyPr/>
        <a:lstStyle/>
        <a:p>
          <a:endParaRPr lang="en-US"/>
        </a:p>
      </dgm:t>
    </dgm:pt>
    <dgm:pt modelId="{959542F1-3FE9-4871-88CE-F8CD4178531E}" type="sibTrans" cxnId="{699656FE-4616-41D0-9B79-16C9EFFDF1B6}">
      <dgm:prSet/>
      <dgm:spPr/>
      <dgm:t>
        <a:bodyPr/>
        <a:lstStyle/>
        <a:p>
          <a:endParaRPr lang="en-US"/>
        </a:p>
      </dgm:t>
    </dgm:pt>
    <dgm:pt modelId="{9154C0AF-0C77-4EFA-9685-BDDC65ACB169}">
      <dgm:prSet custT="1"/>
      <dgm:spPr/>
      <dgm:t>
        <a:bodyPr/>
        <a:lstStyle/>
        <a:p>
          <a:r>
            <a:rPr lang="en-US" sz="500" dirty="0"/>
            <a:t>3</a:t>
          </a:r>
          <a:r>
            <a:rPr lang="en-US" sz="500" baseline="30000" dirty="0"/>
            <a:t>rd</a:t>
          </a:r>
          <a:r>
            <a:rPr lang="en-US" sz="500" dirty="0"/>
            <a:t> Reading (2)</a:t>
          </a:r>
        </a:p>
      </dgm:t>
    </dgm:pt>
    <dgm:pt modelId="{FEED4FDF-40BE-42DA-97F7-4CDF724E7372}" type="parTrans" cxnId="{88889164-E383-4A77-A654-C67A326356CD}">
      <dgm:prSet/>
      <dgm:spPr/>
      <dgm:t>
        <a:bodyPr/>
        <a:lstStyle/>
        <a:p>
          <a:endParaRPr lang="en-US"/>
        </a:p>
      </dgm:t>
    </dgm:pt>
    <dgm:pt modelId="{0D204E4A-6788-4A2B-9E69-547BE4BF2271}" type="sibTrans" cxnId="{88889164-E383-4A77-A654-C67A326356CD}">
      <dgm:prSet/>
      <dgm:spPr/>
      <dgm:t>
        <a:bodyPr/>
        <a:lstStyle/>
        <a:p>
          <a:endParaRPr lang="en-US"/>
        </a:p>
      </dgm:t>
    </dgm:pt>
    <dgm:pt modelId="{908B97EE-4617-42BB-9766-51D974EDFDB8}">
      <dgm:prSet custT="1"/>
      <dgm:spPr/>
      <dgm:t>
        <a:bodyPr/>
        <a:lstStyle/>
        <a:p>
          <a:r>
            <a:rPr lang="en-US" sz="700" dirty="0"/>
            <a:t>1</a:t>
          </a:r>
          <a:r>
            <a:rPr lang="en-US" sz="700" baseline="30000" dirty="0"/>
            <a:t>st</a:t>
          </a:r>
          <a:r>
            <a:rPr lang="en-US" sz="700" dirty="0"/>
            <a:t> Branch</a:t>
          </a:r>
        </a:p>
      </dgm:t>
    </dgm:pt>
    <dgm:pt modelId="{F3072AC0-586E-4DA8-98E5-21EE33CC4C59}" type="parTrans" cxnId="{075B9354-3285-4CF5-8512-D05AB22AF38A}">
      <dgm:prSet/>
      <dgm:spPr/>
      <dgm:t>
        <a:bodyPr/>
        <a:lstStyle/>
        <a:p>
          <a:endParaRPr lang="en-US"/>
        </a:p>
      </dgm:t>
    </dgm:pt>
    <dgm:pt modelId="{DC3D715A-2836-4031-BA28-E16A50E0EDAD}" type="sibTrans" cxnId="{075B9354-3285-4CF5-8512-D05AB22AF38A}">
      <dgm:prSet/>
      <dgm:spPr/>
      <dgm:t>
        <a:bodyPr/>
        <a:lstStyle/>
        <a:p>
          <a:endParaRPr lang="en-US"/>
        </a:p>
      </dgm:t>
    </dgm:pt>
    <dgm:pt modelId="{79F0AF6E-100E-4B2C-9F93-372157F09DFC}">
      <dgm:prSet custT="1"/>
      <dgm:spPr>
        <a:solidFill>
          <a:srgbClr val="0070C0"/>
        </a:solidFill>
      </dgm:spPr>
      <dgm:t>
        <a:bodyPr/>
        <a:lstStyle/>
        <a:p>
          <a:r>
            <a:rPr lang="en-US" sz="700" dirty="0"/>
            <a:t>2</a:t>
          </a:r>
          <a:r>
            <a:rPr lang="en-US" sz="700" baseline="30000" dirty="0"/>
            <a:t>nd</a:t>
          </a:r>
          <a:r>
            <a:rPr lang="en-US" sz="700" dirty="0"/>
            <a:t> Branch</a:t>
          </a:r>
        </a:p>
      </dgm:t>
    </dgm:pt>
    <dgm:pt modelId="{0F302897-9259-4F2C-A75C-0F2D2E09FF90}" type="parTrans" cxnId="{FAB0AC80-1A9B-4EE2-B21B-5D5208F4DCF1}">
      <dgm:prSet/>
      <dgm:spPr/>
      <dgm:t>
        <a:bodyPr/>
        <a:lstStyle/>
        <a:p>
          <a:endParaRPr lang="en-US"/>
        </a:p>
      </dgm:t>
    </dgm:pt>
    <dgm:pt modelId="{3527C074-EB2C-4DF2-9D0E-982F0CFCDBBE}" type="sibTrans" cxnId="{FAB0AC80-1A9B-4EE2-B21B-5D5208F4DCF1}">
      <dgm:prSet/>
      <dgm:spPr/>
      <dgm:t>
        <a:bodyPr/>
        <a:lstStyle/>
        <a:p>
          <a:endParaRPr lang="en-US"/>
        </a:p>
      </dgm:t>
    </dgm:pt>
    <dgm:pt modelId="{07335FAE-0715-4D81-8375-E790B45EB725}">
      <dgm:prSet custT="1"/>
      <dgm:spPr/>
      <dgm:t>
        <a:bodyPr/>
        <a:lstStyle/>
        <a:p>
          <a:r>
            <a:rPr lang="en-US" sz="500" dirty="0"/>
            <a:t>Concurrence</a:t>
          </a:r>
        </a:p>
      </dgm:t>
    </dgm:pt>
    <dgm:pt modelId="{C6D10213-8716-4EE3-AF26-F4587DD046C0}" type="parTrans" cxnId="{D469A41E-D23A-4804-89B1-F20980B072B6}">
      <dgm:prSet/>
      <dgm:spPr/>
      <dgm:t>
        <a:bodyPr/>
        <a:lstStyle/>
        <a:p>
          <a:endParaRPr lang="en-US"/>
        </a:p>
      </dgm:t>
    </dgm:pt>
    <dgm:pt modelId="{5D74E0DB-BEDD-4A79-8BE7-B4A3525CA831}" type="sibTrans" cxnId="{D469A41E-D23A-4804-89B1-F20980B072B6}">
      <dgm:prSet/>
      <dgm:spPr/>
      <dgm:t>
        <a:bodyPr/>
        <a:lstStyle/>
        <a:p>
          <a:endParaRPr lang="en-US"/>
        </a:p>
      </dgm:t>
    </dgm:pt>
    <dgm:pt modelId="{ED41070E-2ABA-4C71-B19F-37BD38500F4E}">
      <dgm:prSet/>
      <dgm:spPr/>
      <dgm:t>
        <a:bodyPr/>
        <a:lstStyle/>
        <a:p>
          <a:r>
            <a:rPr lang="en-US" dirty="0"/>
            <a:t>Enactment</a:t>
          </a:r>
        </a:p>
      </dgm:t>
    </dgm:pt>
    <dgm:pt modelId="{0D5A2839-7563-467D-9F7F-79D357154767}" type="parTrans" cxnId="{4E58A612-07C6-492B-8D65-3113453D4BD1}">
      <dgm:prSet/>
      <dgm:spPr/>
      <dgm:t>
        <a:bodyPr/>
        <a:lstStyle/>
        <a:p>
          <a:endParaRPr lang="en-US"/>
        </a:p>
      </dgm:t>
    </dgm:pt>
    <dgm:pt modelId="{304741AA-04AB-4DC6-A534-EF91EE0415F0}" type="sibTrans" cxnId="{4E58A612-07C6-492B-8D65-3113453D4BD1}">
      <dgm:prSet/>
      <dgm:spPr/>
      <dgm:t>
        <a:bodyPr/>
        <a:lstStyle/>
        <a:p>
          <a:endParaRPr lang="en-US"/>
        </a:p>
      </dgm:t>
    </dgm:pt>
    <dgm:pt modelId="{84A255A1-5550-4A72-A492-16008EC164AA}">
      <dgm:prSet custT="1"/>
      <dgm:spPr/>
      <dgm:t>
        <a:bodyPr/>
        <a:lstStyle/>
        <a:p>
          <a:r>
            <a:rPr lang="en-US" sz="1000" dirty="0"/>
            <a:t>Law</a:t>
          </a:r>
        </a:p>
      </dgm:t>
    </dgm:pt>
    <dgm:pt modelId="{1CA62B0B-7ECE-496C-83C1-50534EF84029}" type="parTrans" cxnId="{53C28901-C333-497F-B41D-7986E97922DD}">
      <dgm:prSet/>
      <dgm:spPr/>
      <dgm:t>
        <a:bodyPr/>
        <a:lstStyle/>
        <a:p>
          <a:endParaRPr lang="en-US"/>
        </a:p>
      </dgm:t>
    </dgm:pt>
    <dgm:pt modelId="{30EE40B4-D1B7-400C-BB07-E09614EB1EF8}" type="sibTrans" cxnId="{53C28901-C333-497F-B41D-7986E97922DD}">
      <dgm:prSet/>
      <dgm:spPr/>
      <dgm:t>
        <a:bodyPr/>
        <a:lstStyle/>
        <a:p>
          <a:endParaRPr lang="en-US"/>
        </a:p>
      </dgm:t>
    </dgm:pt>
    <dgm:pt modelId="{8F2027BF-BF94-4241-ABFA-776A621C5784}" type="pres">
      <dgm:prSet presAssocID="{2073357B-6E79-4A12-9BB2-58A8A5A78B12}" presName="Name0" presStyleCnt="0">
        <dgm:presLayoutVars>
          <dgm:dir/>
          <dgm:resizeHandles val="exact"/>
        </dgm:presLayoutVars>
      </dgm:prSet>
      <dgm:spPr/>
    </dgm:pt>
    <dgm:pt modelId="{E050BA7A-410E-4AA9-8C53-F505314A7CB6}" type="pres">
      <dgm:prSet presAssocID="{07D383D7-65FB-42A6-A186-00B6C96A7FBE}" presName="parTxOnly" presStyleLbl="node1" presStyleIdx="0" presStyleCnt="14">
        <dgm:presLayoutVars>
          <dgm:bulletEnabled val="1"/>
        </dgm:presLayoutVars>
      </dgm:prSet>
      <dgm:spPr/>
    </dgm:pt>
    <dgm:pt modelId="{072DADBD-8CA5-4EF6-8E82-CF528D72740B}" type="pres">
      <dgm:prSet presAssocID="{6C6E779A-18CB-4D9F-AA04-E8135D8ACFD0}" presName="parSpace" presStyleCnt="0"/>
      <dgm:spPr/>
    </dgm:pt>
    <dgm:pt modelId="{0243361B-5EC4-465C-80C7-363866046FCD}" type="pres">
      <dgm:prSet presAssocID="{8E97E575-AA13-4587-B89C-DEE832AEC461}" presName="parTxOnly" presStyleLbl="node1" presStyleIdx="1" presStyleCnt="14">
        <dgm:presLayoutVars>
          <dgm:bulletEnabled val="1"/>
        </dgm:presLayoutVars>
      </dgm:prSet>
      <dgm:spPr/>
    </dgm:pt>
    <dgm:pt modelId="{C12B7B5A-DDF2-4A8A-96BF-0632139912E9}" type="pres">
      <dgm:prSet presAssocID="{A19984D1-289E-47F6-AF78-0C3F8EBA3742}" presName="parSpace" presStyleCnt="0"/>
      <dgm:spPr/>
    </dgm:pt>
    <dgm:pt modelId="{028F668F-2A64-4DBE-A678-CB85F87BEC97}" type="pres">
      <dgm:prSet presAssocID="{09E9DA12-70D3-48FC-B597-4AB1FBE0577F}" presName="parTxOnly" presStyleLbl="node1" presStyleIdx="2" presStyleCnt="14">
        <dgm:presLayoutVars>
          <dgm:bulletEnabled val="1"/>
        </dgm:presLayoutVars>
      </dgm:prSet>
      <dgm:spPr/>
    </dgm:pt>
    <dgm:pt modelId="{69FDB2B8-2D2E-4414-9549-BBDE3D770B84}" type="pres">
      <dgm:prSet presAssocID="{24872708-F4F7-44E4-9313-0CF99573A006}" presName="parSpace" presStyleCnt="0"/>
      <dgm:spPr/>
    </dgm:pt>
    <dgm:pt modelId="{CBFD01C3-B9C3-40B4-B807-A4147BCC6BA7}" type="pres">
      <dgm:prSet presAssocID="{C13E6D73-42D4-4C6C-9A1C-D85238965A25}" presName="parTxOnly" presStyleLbl="node1" presStyleIdx="3" presStyleCnt="14">
        <dgm:presLayoutVars>
          <dgm:bulletEnabled val="1"/>
        </dgm:presLayoutVars>
      </dgm:prSet>
      <dgm:spPr/>
    </dgm:pt>
    <dgm:pt modelId="{78327910-6497-44D9-9FAC-655A04D4CA10}" type="pres">
      <dgm:prSet presAssocID="{E479C267-F7B5-4458-9ED8-238D9428CCA7}" presName="parSpace" presStyleCnt="0"/>
      <dgm:spPr/>
    </dgm:pt>
    <dgm:pt modelId="{D00018DA-E0D4-41E3-B7AA-11D44707664F}" type="pres">
      <dgm:prSet presAssocID="{F7FE2D8C-98E3-4452-8E6B-40CE67F90453}" presName="parTxOnly" presStyleLbl="node1" presStyleIdx="4" presStyleCnt="14">
        <dgm:presLayoutVars>
          <dgm:bulletEnabled val="1"/>
        </dgm:presLayoutVars>
      </dgm:prSet>
      <dgm:spPr/>
    </dgm:pt>
    <dgm:pt modelId="{0A4CFFDB-4B22-47EC-8224-3B83E47255FD}" type="pres">
      <dgm:prSet presAssocID="{E72034A3-91DB-4843-BCE8-CE8C7AC5B0D1}" presName="parSpace" presStyleCnt="0"/>
      <dgm:spPr/>
    </dgm:pt>
    <dgm:pt modelId="{858D13DA-1335-4293-9B46-901ED191723F}" type="pres">
      <dgm:prSet presAssocID="{5C4573C4-D137-4D41-802E-195DEF87673A}" presName="parTxOnly" presStyleLbl="node1" presStyleIdx="5" presStyleCnt="14">
        <dgm:presLayoutVars>
          <dgm:bulletEnabled val="1"/>
        </dgm:presLayoutVars>
      </dgm:prSet>
      <dgm:spPr/>
    </dgm:pt>
    <dgm:pt modelId="{6F7F6E47-0181-42E9-BA44-7BE16E12C98A}" type="pres">
      <dgm:prSet presAssocID="{D485195B-4450-40E6-AF53-7A8F6693ACA7}" presName="parSpace" presStyleCnt="0"/>
      <dgm:spPr/>
    </dgm:pt>
    <dgm:pt modelId="{359DF94B-32C5-4C9D-8548-61E34F1C69E1}" type="pres">
      <dgm:prSet presAssocID="{6D8DF377-DDD8-4E2F-A429-DB6420F7B4E2}" presName="parTxOnly" presStyleLbl="node1" presStyleIdx="6" presStyleCnt="14">
        <dgm:presLayoutVars>
          <dgm:bulletEnabled val="1"/>
        </dgm:presLayoutVars>
      </dgm:prSet>
      <dgm:spPr/>
    </dgm:pt>
    <dgm:pt modelId="{1970A798-1952-412A-B934-E6F3D12F086C}" type="pres">
      <dgm:prSet presAssocID="{BAA0F611-6A26-45EA-AA01-7DC35A580FF7}" presName="parSpace" presStyleCnt="0"/>
      <dgm:spPr/>
    </dgm:pt>
    <dgm:pt modelId="{4EBFB3EE-2EAA-4515-A618-6AA0F28F67D1}" type="pres">
      <dgm:prSet presAssocID="{A866E4EF-9FF6-40A9-8B7E-B04A4E5887A8}" presName="parTxOnly" presStyleLbl="node1" presStyleIdx="7" presStyleCnt="14">
        <dgm:presLayoutVars>
          <dgm:bulletEnabled val="1"/>
        </dgm:presLayoutVars>
      </dgm:prSet>
      <dgm:spPr/>
    </dgm:pt>
    <dgm:pt modelId="{59EEDD68-1A53-4D1C-93B8-9F1DB497A5CD}" type="pres">
      <dgm:prSet presAssocID="{959542F1-3FE9-4871-88CE-F8CD4178531E}" presName="parSpace" presStyleCnt="0"/>
      <dgm:spPr/>
    </dgm:pt>
    <dgm:pt modelId="{73FFCC56-7A5B-4C71-909E-307F7A54317A}" type="pres">
      <dgm:prSet presAssocID="{9154C0AF-0C77-4EFA-9685-BDDC65ACB169}" presName="parTxOnly" presStyleLbl="node1" presStyleIdx="8" presStyleCnt="14">
        <dgm:presLayoutVars>
          <dgm:bulletEnabled val="1"/>
        </dgm:presLayoutVars>
      </dgm:prSet>
      <dgm:spPr/>
    </dgm:pt>
    <dgm:pt modelId="{C9001DA8-C3C0-48C1-9AC0-D578802C5002}" type="pres">
      <dgm:prSet presAssocID="{0D204E4A-6788-4A2B-9E69-547BE4BF2271}" presName="parSpace" presStyleCnt="0"/>
      <dgm:spPr/>
    </dgm:pt>
    <dgm:pt modelId="{E6DAB853-E106-4E67-A4BD-C594FA33BBEA}" type="pres">
      <dgm:prSet presAssocID="{908B97EE-4617-42BB-9766-51D974EDFDB8}" presName="parTxOnly" presStyleLbl="node1" presStyleIdx="9" presStyleCnt="14">
        <dgm:presLayoutVars>
          <dgm:bulletEnabled val="1"/>
        </dgm:presLayoutVars>
      </dgm:prSet>
      <dgm:spPr/>
    </dgm:pt>
    <dgm:pt modelId="{794FE91B-9C8E-4D91-BED1-91962CD00382}" type="pres">
      <dgm:prSet presAssocID="{DC3D715A-2836-4031-BA28-E16A50E0EDAD}" presName="parSpace" presStyleCnt="0"/>
      <dgm:spPr/>
    </dgm:pt>
    <dgm:pt modelId="{67F504D3-8D9E-4B3B-AD5B-4E0780E0391B}" type="pres">
      <dgm:prSet presAssocID="{79F0AF6E-100E-4B2C-9F93-372157F09DFC}" presName="parTxOnly" presStyleLbl="node1" presStyleIdx="10" presStyleCnt="14">
        <dgm:presLayoutVars>
          <dgm:bulletEnabled val="1"/>
        </dgm:presLayoutVars>
      </dgm:prSet>
      <dgm:spPr/>
    </dgm:pt>
    <dgm:pt modelId="{07F130CA-F44B-403F-94F9-A0874DA8DB9E}" type="pres">
      <dgm:prSet presAssocID="{3527C074-EB2C-4DF2-9D0E-982F0CFCDBBE}" presName="parSpace" presStyleCnt="0"/>
      <dgm:spPr/>
    </dgm:pt>
    <dgm:pt modelId="{28483544-55DA-4B27-B9B6-159377A6C921}" type="pres">
      <dgm:prSet presAssocID="{07335FAE-0715-4D81-8375-E790B45EB725}" presName="parTxOnly" presStyleLbl="node1" presStyleIdx="11" presStyleCnt="14">
        <dgm:presLayoutVars>
          <dgm:bulletEnabled val="1"/>
        </dgm:presLayoutVars>
      </dgm:prSet>
      <dgm:spPr/>
    </dgm:pt>
    <dgm:pt modelId="{719DD473-2560-4047-830A-5F01BD3F6625}" type="pres">
      <dgm:prSet presAssocID="{5D74E0DB-BEDD-4A79-8BE7-B4A3525CA831}" presName="parSpace" presStyleCnt="0"/>
      <dgm:spPr/>
    </dgm:pt>
    <dgm:pt modelId="{1C0CF895-F9EC-4735-8FDC-693039E9FE27}" type="pres">
      <dgm:prSet presAssocID="{ED41070E-2ABA-4C71-B19F-37BD38500F4E}" presName="parTxOnly" presStyleLbl="node1" presStyleIdx="12" presStyleCnt="14">
        <dgm:presLayoutVars>
          <dgm:bulletEnabled val="1"/>
        </dgm:presLayoutVars>
      </dgm:prSet>
      <dgm:spPr/>
    </dgm:pt>
    <dgm:pt modelId="{C3C0085D-44B9-4E6D-AB12-1E59ABB50FCF}" type="pres">
      <dgm:prSet presAssocID="{304741AA-04AB-4DC6-A534-EF91EE0415F0}" presName="parSpace" presStyleCnt="0"/>
      <dgm:spPr/>
    </dgm:pt>
    <dgm:pt modelId="{9D0BC444-AAFC-4D64-8FF5-08A845107391}" type="pres">
      <dgm:prSet presAssocID="{84A255A1-5550-4A72-A492-16008EC164AA}" presName="parTxOnly" presStyleLbl="node1" presStyleIdx="13" presStyleCnt="14">
        <dgm:presLayoutVars>
          <dgm:bulletEnabled val="1"/>
        </dgm:presLayoutVars>
      </dgm:prSet>
      <dgm:spPr/>
    </dgm:pt>
  </dgm:ptLst>
  <dgm:cxnLst>
    <dgm:cxn modelId="{53C28901-C333-497F-B41D-7986E97922DD}" srcId="{2073357B-6E79-4A12-9BB2-58A8A5A78B12}" destId="{84A255A1-5550-4A72-A492-16008EC164AA}" srcOrd="13" destOrd="0" parTransId="{1CA62B0B-7ECE-496C-83C1-50534EF84029}" sibTransId="{30EE40B4-D1B7-400C-BB07-E09614EB1EF8}"/>
    <dgm:cxn modelId="{4E58A612-07C6-492B-8D65-3113453D4BD1}" srcId="{2073357B-6E79-4A12-9BB2-58A8A5A78B12}" destId="{ED41070E-2ABA-4C71-B19F-37BD38500F4E}" srcOrd="12" destOrd="0" parTransId="{0D5A2839-7563-467D-9F7F-79D357154767}" sibTransId="{304741AA-04AB-4DC6-A534-EF91EE0415F0}"/>
    <dgm:cxn modelId="{68CC8617-D5C4-4028-84AC-D1926A9BC086}" type="presOf" srcId="{ED41070E-2ABA-4C71-B19F-37BD38500F4E}" destId="{1C0CF895-F9EC-4735-8FDC-693039E9FE27}" srcOrd="0" destOrd="0" presId="urn:microsoft.com/office/officeart/2005/8/layout/hChevron3"/>
    <dgm:cxn modelId="{AA7C1F1A-96D7-4566-A5D9-F3BC15F1E4D6}" type="presOf" srcId="{5C4573C4-D137-4D41-802E-195DEF87673A}" destId="{858D13DA-1335-4293-9B46-901ED191723F}" srcOrd="0" destOrd="0" presId="urn:microsoft.com/office/officeart/2005/8/layout/hChevron3"/>
    <dgm:cxn modelId="{D469A41E-D23A-4804-89B1-F20980B072B6}" srcId="{2073357B-6E79-4A12-9BB2-58A8A5A78B12}" destId="{07335FAE-0715-4D81-8375-E790B45EB725}" srcOrd="11" destOrd="0" parTransId="{C6D10213-8716-4EE3-AF26-F4587DD046C0}" sibTransId="{5D74E0DB-BEDD-4A79-8BE7-B4A3525CA831}"/>
    <dgm:cxn modelId="{96E32128-2629-4F81-B19E-B8347F65335F}" type="presOf" srcId="{8E97E575-AA13-4587-B89C-DEE832AEC461}" destId="{0243361B-5EC4-465C-80C7-363866046FCD}" srcOrd="0" destOrd="0" presId="urn:microsoft.com/office/officeart/2005/8/layout/hChevron3"/>
    <dgm:cxn modelId="{48987729-E60A-4E7A-B1DD-E5E9FF69C9A2}" type="presOf" srcId="{908B97EE-4617-42BB-9766-51D974EDFDB8}" destId="{E6DAB853-E106-4E67-A4BD-C594FA33BBEA}" srcOrd="0" destOrd="0" presId="urn:microsoft.com/office/officeart/2005/8/layout/hChevron3"/>
    <dgm:cxn modelId="{42AB5130-22F4-40F1-84AE-15464A82B73E}" srcId="{2073357B-6E79-4A12-9BB2-58A8A5A78B12}" destId="{07D383D7-65FB-42A6-A186-00B6C96A7FBE}" srcOrd="0" destOrd="0" parTransId="{FDF00C89-4214-4514-A908-FD2CB0A0D541}" sibTransId="{6C6E779A-18CB-4D9F-AA04-E8135D8ACFD0}"/>
    <dgm:cxn modelId="{F19BCE5E-462F-4219-962D-3E382ED5812D}" srcId="{2073357B-6E79-4A12-9BB2-58A8A5A78B12}" destId="{09E9DA12-70D3-48FC-B597-4AB1FBE0577F}" srcOrd="2" destOrd="0" parTransId="{25C08502-9306-4A5A-B352-81BC2B5BEE86}" sibTransId="{24872708-F4F7-44E4-9313-0CF99573A006}"/>
    <dgm:cxn modelId="{C0F39E62-2B50-4E82-B79B-B2032D45AAA5}" type="presOf" srcId="{84A255A1-5550-4A72-A492-16008EC164AA}" destId="{9D0BC444-AAFC-4D64-8FF5-08A845107391}" srcOrd="0" destOrd="0" presId="urn:microsoft.com/office/officeart/2005/8/layout/hChevron3"/>
    <dgm:cxn modelId="{38A94D44-72D1-40BB-BF5A-348BE77B2D34}" srcId="{2073357B-6E79-4A12-9BB2-58A8A5A78B12}" destId="{8E97E575-AA13-4587-B89C-DEE832AEC461}" srcOrd="1" destOrd="0" parTransId="{4D7596EF-3F4D-4CDE-A626-4634A92D2B4D}" sibTransId="{A19984D1-289E-47F6-AF78-0C3F8EBA3742}"/>
    <dgm:cxn modelId="{88889164-E383-4A77-A654-C67A326356CD}" srcId="{2073357B-6E79-4A12-9BB2-58A8A5A78B12}" destId="{9154C0AF-0C77-4EFA-9685-BDDC65ACB169}" srcOrd="8" destOrd="0" parTransId="{FEED4FDF-40BE-42DA-97F7-4CDF724E7372}" sibTransId="{0D204E4A-6788-4A2B-9E69-547BE4BF2271}"/>
    <dgm:cxn modelId="{583D456E-688C-4F29-B846-9BAA8EF8446B}" type="presOf" srcId="{2073357B-6E79-4A12-9BB2-58A8A5A78B12}" destId="{8F2027BF-BF94-4241-ABFA-776A621C5784}" srcOrd="0" destOrd="0" presId="urn:microsoft.com/office/officeart/2005/8/layout/hChevron3"/>
    <dgm:cxn modelId="{F924B570-D013-4227-B6F5-431636B37DF0}" srcId="{2073357B-6E79-4A12-9BB2-58A8A5A78B12}" destId="{5C4573C4-D137-4D41-802E-195DEF87673A}" srcOrd="5" destOrd="0" parTransId="{4F8D2004-8877-48F9-B559-CD6DD16C7163}" sibTransId="{D485195B-4450-40E6-AF53-7A8F6693ACA7}"/>
    <dgm:cxn modelId="{075B9354-3285-4CF5-8512-D05AB22AF38A}" srcId="{2073357B-6E79-4A12-9BB2-58A8A5A78B12}" destId="{908B97EE-4617-42BB-9766-51D974EDFDB8}" srcOrd="9" destOrd="0" parTransId="{F3072AC0-586E-4DA8-98E5-21EE33CC4C59}" sibTransId="{DC3D715A-2836-4031-BA28-E16A50E0EDAD}"/>
    <dgm:cxn modelId="{D6A9EA58-8752-4888-9CBB-42100ACB87CC}" type="presOf" srcId="{07D383D7-65FB-42A6-A186-00B6C96A7FBE}" destId="{E050BA7A-410E-4AA9-8C53-F505314A7CB6}" srcOrd="0" destOrd="0" presId="urn:microsoft.com/office/officeart/2005/8/layout/hChevron3"/>
    <dgm:cxn modelId="{A20A157E-7CDF-4F35-93DE-459FAD049F7A}" type="presOf" srcId="{F7FE2D8C-98E3-4452-8E6B-40CE67F90453}" destId="{D00018DA-E0D4-41E3-B7AA-11D44707664F}" srcOrd="0" destOrd="0" presId="urn:microsoft.com/office/officeart/2005/8/layout/hChevron3"/>
    <dgm:cxn modelId="{0C744E80-C266-4098-BDEC-8038A74B9186}" type="presOf" srcId="{6D8DF377-DDD8-4E2F-A429-DB6420F7B4E2}" destId="{359DF94B-32C5-4C9D-8548-61E34F1C69E1}" srcOrd="0" destOrd="0" presId="urn:microsoft.com/office/officeart/2005/8/layout/hChevron3"/>
    <dgm:cxn modelId="{FAB0AC80-1A9B-4EE2-B21B-5D5208F4DCF1}" srcId="{2073357B-6E79-4A12-9BB2-58A8A5A78B12}" destId="{79F0AF6E-100E-4B2C-9F93-372157F09DFC}" srcOrd="10" destOrd="0" parTransId="{0F302897-9259-4F2C-A75C-0F2D2E09FF90}" sibTransId="{3527C074-EB2C-4DF2-9D0E-982F0CFCDBBE}"/>
    <dgm:cxn modelId="{39C98582-AD18-4A9D-A809-10DC13E94B97}" type="presOf" srcId="{79F0AF6E-100E-4B2C-9F93-372157F09DFC}" destId="{67F504D3-8D9E-4B3B-AD5B-4E0780E0391B}" srcOrd="0" destOrd="0" presId="urn:microsoft.com/office/officeart/2005/8/layout/hChevron3"/>
    <dgm:cxn modelId="{E30B7A91-DFE9-45F3-B576-D8E7574D11FD}" srcId="{2073357B-6E79-4A12-9BB2-58A8A5A78B12}" destId="{C13E6D73-42D4-4C6C-9A1C-D85238965A25}" srcOrd="3" destOrd="0" parTransId="{FD18B3BB-489C-45A7-9396-1A2CEE0B11A9}" sibTransId="{E479C267-F7B5-4458-9ED8-238D9428CCA7}"/>
    <dgm:cxn modelId="{F3BCE2A3-CC43-4DFC-B63F-0D9B16E1E077}" type="presOf" srcId="{9154C0AF-0C77-4EFA-9685-BDDC65ACB169}" destId="{73FFCC56-7A5B-4C71-909E-307F7A54317A}" srcOrd="0" destOrd="0" presId="urn:microsoft.com/office/officeart/2005/8/layout/hChevron3"/>
    <dgm:cxn modelId="{D1DD6FB2-7288-4718-9583-C8EF687C2EC7}" type="presOf" srcId="{C13E6D73-42D4-4C6C-9A1C-D85238965A25}" destId="{CBFD01C3-B9C3-40B4-B807-A4147BCC6BA7}" srcOrd="0" destOrd="0" presId="urn:microsoft.com/office/officeart/2005/8/layout/hChevron3"/>
    <dgm:cxn modelId="{DB01A8BC-ADBD-41DB-A6F1-15BBD688641C}" type="presOf" srcId="{09E9DA12-70D3-48FC-B597-4AB1FBE0577F}" destId="{028F668F-2A64-4DBE-A678-CB85F87BEC97}" srcOrd="0" destOrd="0" presId="urn:microsoft.com/office/officeart/2005/8/layout/hChevron3"/>
    <dgm:cxn modelId="{AB9B0EC0-D32C-48B3-8E85-89D3941355E8}" type="presOf" srcId="{A866E4EF-9FF6-40A9-8B7E-B04A4E5887A8}" destId="{4EBFB3EE-2EAA-4515-A618-6AA0F28F67D1}" srcOrd="0" destOrd="0" presId="urn:microsoft.com/office/officeart/2005/8/layout/hChevron3"/>
    <dgm:cxn modelId="{009FD1C0-E6E6-4071-A7E3-55EFCAB96481}" srcId="{2073357B-6E79-4A12-9BB2-58A8A5A78B12}" destId="{F7FE2D8C-98E3-4452-8E6B-40CE67F90453}" srcOrd="4" destOrd="0" parTransId="{128EDCB5-EDDA-4879-A569-07ADBF153856}" sibTransId="{E72034A3-91DB-4843-BCE8-CE8C7AC5B0D1}"/>
    <dgm:cxn modelId="{72C9FBEE-2FFE-4C1F-9A7C-D1612CA82D78}" type="presOf" srcId="{07335FAE-0715-4D81-8375-E790B45EB725}" destId="{28483544-55DA-4B27-B9B6-159377A6C921}" srcOrd="0" destOrd="0" presId="urn:microsoft.com/office/officeart/2005/8/layout/hChevron3"/>
    <dgm:cxn modelId="{D3965DF4-5B91-4866-BE7E-21E15FD62E7A}" srcId="{2073357B-6E79-4A12-9BB2-58A8A5A78B12}" destId="{6D8DF377-DDD8-4E2F-A429-DB6420F7B4E2}" srcOrd="6" destOrd="0" parTransId="{8D83166A-BC08-4753-AFDC-556EB6C2C6CD}" sibTransId="{BAA0F611-6A26-45EA-AA01-7DC35A580FF7}"/>
    <dgm:cxn modelId="{699656FE-4616-41D0-9B79-16C9EFFDF1B6}" srcId="{2073357B-6E79-4A12-9BB2-58A8A5A78B12}" destId="{A866E4EF-9FF6-40A9-8B7E-B04A4E5887A8}" srcOrd="7" destOrd="0" parTransId="{737B1B29-0E48-469C-8FBD-017FB0FDCD7D}" sibTransId="{959542F1-3FE9-4871-88CE-F8CD4178531E}"/>
    <dgm:cxn modelId="{155803DB-2C93-450D-8EA7-6FFB1AE9B234}" type="presParOf" srcId="{8F2027BF-BF94-4241-ABFA-776A621C5784}" destId="{E050BA7A-410E-4AA9-8C53-F505314A7CB6}" srcOrd="0" destOrd="0" presId="urn:microsoft.com/office/officeart/2005/8/layout/hChevron3"/>
    <dgm:cxn modelId="{B8772D2D-F962-48DF-8285-BA3E858347D6}" type="presParOf" srcId="{8F2027BF-BF94-4241-ABFA-776A621C5784}" destId="{072DADBD-8CA5-4EF6-8E82-CF528D72740B}" srcOrd="1" destOrd="0" presId="urn:microsoft.com/office/officeart/2005/8/layout/hChevron3"/>
    <dgm:cxn modelId="{1327CE47-3C1F-420E-9FEA-70ABBE512E24}" type="presParOf" srcId="{8F2027BF-BF94-4241-ABFA-776A621C5784}" destId="{0243361B-5EC4-465C-80C7-363866046FCD}" srcOrd="2" destOrd="0" presId="urn:microsoft.com/office/officeart/2005/8/layout/hChevron3"/>
    <dgm:cxn modelId="{C4F8A116-823D-4DD3-B7C5-9BAC476785CA}" type="presParOf" srcId="{8F2027BF-BF94-4241-ABFA-776A621C5784}" destId="{C12B7B5A-DDF2-4A8A-96BF-0632139912E9}" srcOrd="3" destOrd="0" presId="urn:microsoft.com/office/officeart/2005/8/layout/hChevron3"/>
    <dgm:cxn modelId="{19BA8388-902F-4727-B8CE-C6C5896BC110}" type="presParOf" srcId="{8F2027BF-BF94-4241-ABFA-776A621C5784}" destId="{028F668F-2A64-4DBE-A678-CB85F87BEC97}" srcOrd="4" destOrd="0" presId="urn:microsoft.com/office/officeart/2005/8/layout/hChevron3"/>
    <dgm:cxn modelId="{62F6224D-2708-4E56-9C88-2E305A7CA4F0}" type="presParOf" srcId="{8F2027BF-BF94-4241-ABFA-776A621C5784}" destId="{69FDB2B8-2D2E-4414-9549-BBDE3D770B84}" srcOrd="5" destOrd="0" presId="urn:microsoft.com/office/officeart/2005/8/layout/hChevron3"/>
    <dgm:cxn modelId="{D7947A38-E111-4080-ADBE-F75F696B3906}" type="presParOf" srcId="{8F2027BF-BF94-4241-ABFA-776A621C5784}" destId="{CBFD01C3-B9C3-40B4-B807-A4147BCC6BA7}" srcOrd="6" destOrd="0" presId="urn:microsoft.com/office/officeart/2005/8/layout/hChevron3"/>
    <dgm:cxn modelId="{C85AB807-9A11-497D-8F11-259F2B33C11F}" type="presParOf" srcId="{8F2027BF-BF94-4241-ABFA-776A621C5784}" destId="{78327910-6497-44D9-9FAC-655A04D4CA10}" srcOrd="7" destOrd="0" presId="urn:microsoft.com/office/officeart/2005/8/layout/hChevron3"/>
    <dgm:cxn modelId="{6B8C522C-3163-428B-A3E7-B1F8253E5E04}" type="presParOf" srcId="{8F2027BF-BF94-4241-ABFA-776A621C5784}" destId="{D00018DA-E0D4-41E3-B7AA-11D44707664F}" srcOrd="8" destOrd="0" presId="urn:microsoft.com/office/officeart/2005/8/layout/hChevron3"/>
    <dgm:cxn modelId="{79604CE6-A747-44EB-B944-82C701D9A9E7}" type="presParOf" srcId="{8F2027BF-BF94-4241-ABFA-776A621C5784}" destId="{0A4CFFDB-4B22-47EC-8224-3B83E47255FD}" srcOrd="9" destOrd="0" presId="urn:microsoft.com/office/officeart/2005/8/layout/hChevron3"/>
    <dgm:cxn modelId="{22744770-A849-4BDA-9084-3E8B96F1165A}" type="presParOf" srcId="{8F2027BF-BF94-4241-ABFA-776A621C5784}" destId="{858D13DA-1335-4293-9B46-901ED191723F}" srcOrd="10" destOrd="0" presId="urn:microsoft.com/office/officeart/2005/8/layout/hChevron3"/>
    <dgm:cxn modelId="{4CA7C831-CC4E-4C27-91CB-689CF08CC7E3}" type="presParOf" srcId="{8F2027BF-BF94-4241-ABFA-776A621C5784}" destId="{6F7F6E47-0181-42E9-BA44-7BE16E12C98A}" srcOrd="11" destOrd="0" presId="urn:microsoft.com/office/officeart/2005/8/layout/hChevron3"/>
    <dgm:cxn modelId="{53A16CC9-FCD9-46EB-8C74-0945B7FDDF28}" type="presParOf" srcId="{8F2027BF-BF94-4241-ABFA-776A621C5784}" destId="{359DF94B-32C5-4C9D-8548-61E34F1C69E1}" srcOrd="12" destOrd="0" presId="urn:microsoft.com/office/officeart/2005/8/layout/hChevron3"/>
    <dgm:cxn modelId="{A69AC646-B393-45CC-A591-B87384CF48E3}" type="presParOf" srcId="{8F2027BF-BF94-4241-ABFA-776A621C5784}" destId="{1970A798-1952-412A-B934-E6F3D12F086C}" srcOrd="13" destOrd="0" presId="urn:microsoft.com/office/officeart/2005/8/layout/hChevron3"/>
    <dgm:cxn modelId="{E35B94C4-2AD0-45F6-9D22-D1F6C42C2D81}" type="presParOf" srcId="{8F2027BF-BF94-4241-ABFA-776A621C5784}" destId="{4EBFB3EE-2EAA-4515-A618-6AA0F28F67D1}" srcOrd="14" destOrd="0" presId="urn:microsoft.com/office/officeart/2005/8/layout/hChevron3"/>
    <dgm:cxn modelId="{2C62254A-A3B0-4F1D-9782-FC5DBFDD4F29}" type="presParOf" srcId="{8F2027BF-BF94-4241-ABFA-776A621C5784}" destId="{59EEDD68-1A53-4D1C-93B8-9F1DB497A5CD}" srcOrd="15" destOrd="0" presId="urn:microsoft.com/office/officeart/2005/8/layout/hChevron3"/>
    <dgm:cxn modelId="{5B543AA5-41B0-41D0-BCD2-DE693261246C}" type="presParOf" srcId="{8F2027BF-BF94-4241-ABFA-776A621C5784}" destId="{73FFCC56-7A5B-4C71-909E-307F7A54317A}" srcOrd="16" destOrd="0" presId="urn:microsoft.com/office/officeart/2005/8/layout/hChevron3"/>
    <dgm:cxn modelId="{11E4A837-88D3-4955-ACDA-6BE420A82F19}" type="presParOf" srcId="{8F2027BF-BF94-4241-ABFA-776A621C5784}" destId="{C9001DA8-C3C0-48C1-9AC0-D578802C5002}" srcOrd="17" destOrd="0" presId="urn:microsoft.com/office/officeart/2005/8/layout/hChevron3"/>
    <dgm:cxn modelId="{3D1AE625-EF8B-4EBD-9A03-FDAEF811CD49}" type="presParOf" srcId="{8F2027BF-BF94-4241-ABFA-776A621C5784}" destId="{E6DAB853-E106-4E67-A4BD-C594FA33BBEA}" srcOrd="18" destOrd="0" presId="urn:microsoft.com/office/officeart/2005/8/layout/hChevron3"/>
    <dgm:cxn modelId="{5793A5B3-71FD-4337-9FEE-BFEBAF1FCE28}" type="presParOf" srcId="{8F2027BF-BF94-4241-ABFA-776A621C5784}" destId="{794FE91B-9C8E-4D91-BED1-91962CD00382}" srcOrd="19" destOrd="0" presId="urn:microsoft.com/office/officeart/2005/8/layout/hChevron3"/>
    <dgm:cxn modelId="{E85A7868-0CFD-409A-9124-D2851BD7EBE5}" type="presParOf" srcId="{8F2027BF-BF94-4241-ABFA-776A621C5784}" destId="{67F504D3-8D9E-4B3B-AD5B-4E0780E0391B}" srcOrd="20" destOrd="0" presId="urn:microsoft.com/office/officeart/2005/8/layout/hChevron3"/>
    <dgm:cxn modelId="{3FAF15F1-428C-4146-8BE0-45CD4F239595}" type="presParOf" srcId="{8F2027BF-BF94-4241-ABFA-776A621C5784}" destId="{07F130CA-F44B-403F-94F9-A0874DA8DB9E}" srcOrd="21" destOrd="0" presId="urn:microsoft.com/office/officeart/2005/8/layout/hChevron3"/>
    <dgm:cxn modelId="{A2EF92D1-AA5A-4618-BFFA-7BF37D2610E3}" type="presParOf" srcId="{8F2027BF-BF94-4241-ABFA-776A621C5784}" destId="{28483544-55DA-4B27-B9B6-159377A6C921}" srcOrd="22" destOrd="0" presId="urn:microsoft.com/office/officeart/2005/8/layout/hChevron3"/>
    <dgm:cxn modelId="{C85FE035-FAB0-4C12-A484-158207515F8E}" type="presParOf" srcId="{8F2027BF-BF94-4241-ABFA-776A621C5784}" destId="{719DD473-2560-4047-830A-5F01BD3F6625}" srcOrd="23" destOrd="0" presId="urn:microsoft.com/office/officeart/2005/8/layout/hChevron3"/>
    <dgm:cxn modelId="{168B2DE0-9B80-4F79-B3E5-6EEF887B1C69}" type="presParOf" srcId="{8F2027BF-BF94-4241-ABFA-776A621C5784}" destId="{1C0CF895-F9EC-4735-8FDC-693039E9FE27}" srcOrd="24" destOrd="0" presId="urn:microsoft.com/office/officeart/2005/8/layout/hChevron3"/>
    <dgm:cxn modelId="{8A4E3751-4149-4A1D-B058-B5A4D04A1443}" type="presParOf" srcId="{8F2027BF-BF94-4241-ABFA-776A621C5784}" destId="{C3C0085D-44B9-4E6D-AB12-1E59ABB50FCF}" srcOrd="25" destOrd="0" presId="urn:microsoft.com/office/officeart/2005/8/layout/hChevron3"/>
    <dgm:cxn modelId="{C22B713C-6C8B-4609-902E-5CF15D9D43E8}" type="presParOf" srcId="{8F2027BF-BF94-4241-ABFA-776A621C5784}" destId="{9D0BC444-AAFC-4D64-8FF5-08A845107391}" srcOrd="26"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073357B-6E79-4A12-9BB2-58A8A5A78B12}"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07D383D7-65FB-42A6-A186-00B6C96A7FBE}">
      <dgm:prSet phldrT="[Text]" custT="1"/>
      <dgm:spPr/>
      <dgm:t>
        <a:bodyPr/>
        <a:lstStyle/>
        <a:p>
          <a:r>
            <a:rPr lang="en-US" sz="1000" dirty="0"/>
            <a:t>Idea</a:t>
          </a:r>
        </a:p>
      </dgm:t>
    </dgm:pt>
    <dgm:pt modelId="{FDF00C89-4214-4514-A908-FD2CB0A0D541}" type="parTrans" cxnId="{42AB5130-22F4-40F1-84AE-15464A82B73E}">
      <dgm:prSet/>
      <dgm:spPr/>
      <dgm:t>
        <a:bodyPr/>
        <a:lstStyle/>
        <a:p>
          <a:endParaRPr lang="en-US"/>
        </a:p>
      </dgm:t>
    </dgm:pt>
    <dgm:pt modelId="{6C6E779A-18CB-4D9F-AA04-E8135D8ACFD0}" type="sibTrans" cxnId="{42AB5130-22F4-40F1-84AE-15464A82B73E}">
      <dgm:prSet/>
      <dgm:spPr/>
      <dgm:t>
        <a:bodyPr/>
        <a:lstStyle/>
        <a:p>
          <a:endParaRPr lang="en-US"/>
        </a:p>
      </dgm:t>
    </dgm:pt>
    <dgm:pt modelId="{8E97E575-AA13-4587-B89C-DEE832AEC461}">
      <dgm:prSet phldrT="[Text]" custT="1"/>
      <dgm:spPr/>
      <dgm:t>
        <a:bodyPr/>
        <a:lstStyle/>
        <a:p>
          <a:r>
            <a:rPr lang="en-US" sz="1000" dirty="0"/>
            <a:t>Draft</a:t>
          </a:r>
        </a:p>
      </dgm:t>
    </dgm:pt>
    <dgm:pt modelId="{4D7596EF-3F4D-4CDE-A626-4634A92D2B4D}" type="parTrans" cxnId="{38A94D44-72D1-40BB-BF5A-348BE77B2D34}">
      <dgm:prSet/>
      <dgm:spPr/>
      <dgm:t>
        <a:bodyPr/>
        <a:lstStyle/>
        <a:p>
          <a:endParaRPr lang="en-US"/>
        </a:p>
      </dgm:t>
    </dgm:pt>
    <dgm:pt modelId="{A19984D1-289E-47F6-AF78-0C3F8EBA3742}" type="sibTrans" cxnId="{38A94D44-72D1-40BB-BF5A-348BE77B2D34}">
      <dgm:prSet/>
      <dgm:spPr/>
      <dgm:t>
        <a:bodyPr/>
        <a:lstStyle/>
        <a:p>
          <a:endParaRPr lang="en-US"/>
        </a:p>
      </dgm:t>
    </dgm:pt>
    <dgm:pt modelId="{09E9DA12-70D3-48FC-B597-4AB1FBE0577F}">
      <dgm:prSet phldrT="[Text]" custT="1"/>
      <dgm:spPr/>
      <dgm:t>
        <a:bodyPr/>
        <a:lstStyle/>
        <a:p>
          <a:r>
            <a:rPr lang="en-US" sz="1000" dirty="0"/>
            <a:t>File</a:t>
          </a:r>
        </a:p>
      </dgm:t>
    </dgm:pt>
    <dgm:pt modelId="{25C08502-9306-4A5A-B352-81BC2B5BEE86}" type="parTrans" cxnId="{F19BCE5E-462F-4219-962D-3E382ED5812D}">
      <dgm:prSet/>
      <dgm:spPr/>
      <dgm:t>
        <a:bodyPr/>
        <a:lstStyle/>
        <a:p>
          <a:endParaRPr lang="en-US"/>
        </a:p>
      </dgm:t>
    </dgm:pt>
    <dgm:pt modelId="{24872708-F4F7-44E4-9313-0CF99573A006}" type="sibTrans" cxnId="{F19BCE5E-462F-4219-962D-3E382ED5812D}">
      <dgm:prSet/>
      <dgm:spPr/>
      <dgm:t>
        <a:bodyPr/>
        <a:lstStyle/>
        <a:p>
          <a:endParaRPr lang="en-US"/>
        </a:p>
      </dgm:t>
    </dgm:pt>
    <dgm:pt modelId="{C13E6D73-42D4-4C6C-9A1C-D85238965A25}">
      <dgm:prSet custT="1"/>
      <dgm:spPr/>
      <dgm:t>
        <a:bodyPr/>
        <a:lstStyle/>
        <a:p>
          <a:r>
            <a:rPr lang="en-US" sz="490" dirty="0" err="1"/>
            <a:t>Cosponsorship</a:t>
          </a:r>
          <a:endParaRPr lang="en-US" sz="490" dirty="0"/>
        </a:p>
      </dgm:t>
    </dgm:pt>
    <dgm:pt modelId="{FD18B3BB-489C-45A7-9396-1A2CEE0B11A9}" type="parTrans" cxnId="{E30B7A91-DFE9-45F3-B576-D8E7574D11FD}">
      <dgm:prSet/>
      <dgm:spPr/>
      <dgm:t>
        <a:bodyPr/>
        <a:lstStyle/>
        <a:p>
          <a:endParaRPr lang="en-US"/>
        </a:p>
      </dgm:t>
    </dgm:pt>
    <dgm:pt modelId="{E479C267-F7B5-4458-9ED8-238D9428CCA7}" type="sibTrans" cxnId="{E30B7A91-DFE9-45F3-B576-D8E7574D11FD}">
      <dgm:prSet/>
      <dgm:spPr/>
      <dgm:t>
        <a:bodyPr/>
        <a:lstStyle/>
        <a:p>
          <a:endParaRPr lang="en-US"/>
        </a:p>
      </dgm:t>
    </dgm:pt>
    <dgm:pt modelId="{F7FE2D8C-98E3-4452-8E6B-40CE67F90453}">
      <dgm:prSet custT="1"/>
      <dgm:spPr/>
      <dgm:t>
        <a:bodyPr/>
        <a:lstStyle/>
        <a:p>
          <a:r>
            <a:rPr lang="en-US" sz="800" dirty="0"/>
            <a:t>Hearing</a:t>
          </a:r>
        </a:p>
      </dgm:t>
    </dgm:pt>
    <dgm:pt modelId="{128EDCB5-EDDA-4879-A569-07ADBF153856}" type="parTrans" cxnId="{009FD1C0-E6E6-4071-A7E3-55EFCAB96481}">
      <dgm:prSet/>
      <dgm:spPr/>
      <dgm:t>
        <a:bodyPr/>
        <a:lstStyle/>
        <a:p>
          <a:endParaRPr lang="en-US"/>
        </a:p>
      </dgm:t>
    </dgm:pt>
    <dgm:pt modelId="{E72034A3-91DB-4843-BCE8-CE8C7AC5B0D1}" type="sibTrans" cxnId="{009FD1C0-E6E6-4071-A7E3-55EFCAB96481}">
      <dgm:prSet/>
      <dgm:spPr/>
      <dgm:t>
        <a:bodyPr/>
        <a:lstStyle/>
        <a:p>
          <a:endParaRPr lang="en-US"/>
        </a:p>
      </dgm:t>
    </dgm:pt>
    <dgm:pt modelId="{5C4573C4-D137-4D41-802E-195DEF87673A}">
      <dgm:prSet custT="1"/>
      <dgm:spPr/>
      <dgm:t>
        <a:bodyPr/>
        <a:lstStyle/>
        <a:p>
          <a:r>
            <a:rPr lang="en-US" sz="1000" dirty="0"/>
            <a:t>Report</a:t>
          </a:r>
        </a:p>
      </dgm:t>
    </dgm:pt>
    <dgm:pt modelId="{4F8D2004-8877-48F9-B559-CD6DD16C7163}" type="parTrans" cxnId="{F924B570-D013-4227-B6F5-431636B37DF0}">
      <dgm:prSet/>
      <dgm:spPr/>
      <dgm:t>
        <a:bodyPr/>
        <a:lstStyle/>
        <a:p>
          <a:endParaRPr lang="en-US"/>
        </a:p>
      </dgm:t>
    </dgm:pt>
    <dgm:pt modelId="{D485195B-4450-40E6-AF53-7A8F6693ACA7}" type="sibTrans" cxnId="{F924B570-D013-4227-B6F5-431636B37DF0}">
      <dgm:prSet/>
      <dgm:spPr/>
      <dgm:t>
        <a:bodyPr/>
        <a:lstStyle/>
        <a:p>
          <a:endParaRPr lang="en-US"/>
        </a:p>
      </dgm:t>
    </dgm:pt>
    <dgm:pt modelId="{6D8DF377-DDD8-4E2F-A429-DB6420F7B4E2}">
      <dgm:prSet custT="1"/>
      <dgm:spPr/>
      <dgm:t>
        <a:bodyPr/>
        <a:lstStyle/>
        <a:p>
          <a:r>
            <a:rPr lang="en-US" sz="600" dirty="0"/>
            <a:t>2</a:t>
          </a:r>
          <a:r>
            <a:rPr lang="en-US" sz="600" baseline="30000" dirty="0"/>
            <a:t>nd</a:t>
          </a:r>
          <a:r>
            <a:rPr lang="en-US" sz="500" dirty="0"/>
            <a:t> </a:t>
          </a:r>
          <a:r>
            <a:rPr lang="en-US" sz="600" dirty="0"/>
            <a:t>Reading</a:t>
          </a:r>
        </a:p>
      </dgm:t>
    </dgm:pt>
    <dgm:pt modelId="{8D83166A-BC08-4753-AFDC-556EB6C2C6CD}" type="parTrans" cxnId="{D3965DF4-5B91-4866-BE7E-21E15FD62E7A}">
      <dgm:prSet/>
      <dgm:spPr/>
      <dgm:t>
        <a:bodyPr/>
        <a:lstStyle/>
        <a:p>
          <a:endParaRPr lang="en-US"/>
        </a:p>
      </dgm:t>
    </dgm:pt>
    <dgm:pt modelId="{BAA0F611-6A26-45EA-AA01-7DC35A580FF7}" type="sibTrans" cxnId="{D3965DF4-5B91-4866-BE7E-21E15FD62E7A}">
      <dgm:prSet/>
      <dgm:spPr/>
      <dgm:t>
        <a:bodyPr/>
        <a:lstStyle/>
        <a:p>
          <a:endParaRPr lang="en-US"/>
        </a:p>
      </dgm:t>
    </dgm:pt>
    <dgm:pt modelId="{A866E4EF-9FF6-40A9-8B7E-B04A4E5887A8}">
      <dgm:prSet custT="1"/>
      <dgm:spPr/>
      <dgm:t>
        <a:bodyPr/>
        <a:lstStyle/>
        <a:p>
          <a:r>
            <a:rPr lang="en-US" sz="500" dirty="0"/>
            <a:t>3</a:t>
          </a:r>
          <a:r>
            <a:rPr lang="en-US" sz="500" baseline="30000" dirty="0"/>
            <a:t>rd</a:t>
          </a:r>
          <a:r>
            <a:rPr lang="en-US" sz="500" dirty="0"/>
            <a:t> Reading (1)</a:t>
          </a:r>
        </a:p>
      </dgm:t>
    </dgm:pt>
    <dgm:pt modelId="{737B1B29-0E48-469C-8FBD-017FB0FDCD7D}" type="parTrans" cxnId="{699656FE-4616-41D0-9B79-16C9EFFDF1B6}">
      <dgm:prSet/>
      <dgm:spPr/>
      <dgm:t>
        <a:bodyPr/>
        <a:lstStyle/>
        <a:p>
          <a:endParaRPr lang="en-US"/>
        </a:p>
      </dgm:t>
    </dgm:pt>
    <dgm:pt modelId="{959542F1-3FE9-4871-88CE-F8CD4178531E}" type="sibTrans" cxnId="{699656FE-4616-41D0-9B79-16C9EFFDF1B6}">
      <dgm:prSet/>
      <dgm:spPr/>
      <dgm:t>
        <a:bodyPr/>
        <a:lstStyle/>
        <a:p>
          <a:endParaRPr lang="en-US"/>
        </a:p>
      </dgm:t>
    </dgm:pt>
    <dgm:pt modelId="{9154C0AF-0C77-4EFA-9685-BDDC65ACB169}">
      <dgm:prSet custT="1"/>
      <dgm:spPr/>
      <dgm:t>
        <a:bodyPr/>
        <a:lstStyle/>
        <a:p>
          <a:r>
            <a:rPr lang="en-US" sz="500" dirty="0"/>
            <a:t>3</a:t>
          </a:r>
          <a:r>
            <a:rPr lang="en-US" sz="500" baseline="30000" dirty="0"/>
            <a:t>rd</a:t>
          </a:r>
          <a:r>
            <a:rPr lang="en-US" sz="500" dirty="0"/>
            <a:t> Reading (2)</a:t>
          </a:r>
        </a:p>
      </dgm:t>
    </dgm:pt>
    <dgm:pt modelId="{FEED4FDF-40BE-42DA-97F7-4CDF724E7372}" type="parTrans" cxnId="{88889164-E383-4A77-A654-C67A326356CD}">
      <dgm:prSet/>
      <dgm:spPr/>
      <dgm:t>
        <a:bodyPr/>
        <a:lstStyle/>
        <a:p>
          <a:endParaRPr lang="en-US"/>
        </a:p>
      </dgm:t>
    </dgm:pt>
    <dgm:pt modelId="{0D204E4A-6788-4A2B-9E69-547BE4BF2271}" type="sibTrans" cxnId="{88889164-E383-4A77-A654-C67A326356CD}">
      <dgm:prSet/>
      <dgm:spPr/>
      <dgm:t>
        <a:bodyPr/>
        <a:lstStyle/>
        <a:p>
          <a:endParaRPr lang="en-US"/>
        </a:p>
      </dgm:t>
    </dgm:pt>
    <dgm:pt modelId="{908B97EE-4617-42BB-9766-51D974EDFDB8}">
      <dgm:prSet custT="1"/>
      <dgm:spPr/>
      <dgm:t>
        <a:bodyPr/>
        <a:lstStyle/>
        <a:p>
          <a:r>
            <a:rPr lang="en-US" sz="700" dirty="0"/>
            <a:t>1</a:t>
          </a:r>
          <a:r>
            <a:rPr lang="en-US" sz="700" baseline="30000" dirty="0"/>
            <a:t>st</a:t>
          </a:r>
          <a:r>
            <a:rPr lang="en-US" sz="700" dirty="0"/>
            <a:t> Branch</a:t>
          </a:r>
        </a:p>
      </dgm:t>
    </dgm:pt>
    <dgm:pt modelId="{F3072AC0-586E-4DA8-98E5-21EE33CC4C59}" type="parTrans" cxnId="{075B9354-3285-4CF5-8512-D05AB22AF38A}">
      <dgm:prSet/>
      <dgm:spPr/>
      <dgm:t>
        <a:bodyPr/>
        <a:lstStyle/>
        <a:p>
          <a:endParaRPr lang="en-US"/>
        </a:p>
      </dgm:t>
    </dgm:pt>
    <dgm:pt modelId="{DC3D715A-2836-4031-BA28-E16A50E0EDAD}" type="sibTrans" cxnId="{075B9354-3285-4CF5-8512-D05AB22AF38A}">
      <dgm:prSet/>
      <dgm:spPr/>
      <dgm:t>
        <a:bodyPr/>
        <a:lstStyle/>
        <a:p>
          <a:endParaRPr lang="en-US"/>
        </a:p>
      </dgm:t>
    </dgm:pt>
    <dgm:pt modelId="{79F0AF6E-100E-4B2C-9F93-372157F09DFC}">
      <dgm:prSet custT="1"/>
      <dgm:spPr/>
      <dgm:t>
        <a:bodyPr/>
        <a:lstStyle/>
        <a:p>
          <a:r>
            <a:rPr lang="en-US" sz="700" dirty="0"/>
            <a:t>2</a:t>
          </a:r>
          <a:r>
            <a:rPr lang="en-US" sz="700" baseline="30000" dirty="0"/>
            <a:t>nd</a:t>
          </a:r>
          <a:r>
            <a:rPr lang="en-US" sz="700" dirty="0"/>
            <a:t> Branch</a:t>
          </a:r>
        </a:p>
      </dgm:t>
    </dgm:pt>
    <dgm:pt modelId="{0F302897-9259-4F2C-A75C-0F2D2E09FF90}" type="parTrans" cxnId="{FAB0AC80-1A9B-4EE2-B21B-5D5208F4DCF1}">
      <dgm:prSet/>
      <dgm:spPr/>
      <dgm:t>
        <a:bodyPr/>
        <a:lstStyle/>
        <a:p>
          <a:endParaRPr lang="en-US"/>
        </a:p>
      </dgm:t>
    </dgm:pt>
    <dgm:pt modelId="{3527C074-EB2C-4DF2-9D0E-982F0CFCDBBE}" type="sibTrans" cxnId="{FAB0AC80-1A9B-4EE2-B21B-5D5208F4DCF1}">
      <dgm:prSet/>
      <dgm:spPr/>
      <dgm:t>
        <a:bodyPr/>
        <a:lstStyle/>
        <a:p>
          <a:endParaRPr lang="en-US"/>
        </a:p>
      </dgm:t>
    </dgm:pt>
    <dgm:pt modelId="{07335FAE-0715-4D81-8375-E790B45EB725}">
      <dgm:prSet custT="1"/>
      <dgm:spPr>
        <a:solidFill>
          <a:srgbClr val="0070C0"/>
        </a:solidFill>
      </dgm:spPr>
      <dgm:t>
        <a:bodyPr/>
        <a:lstStyle/>
        <a:p>
          <a:r>
            <a:rPr lang="en-US" sz="500" dirty="0"/>
            <a:t>Concurrence</a:t>
          </a:r>
        </a:p>
      </dgm:t>
    </dgm:pt>
    <dgm:pt modelId="{C6D10213-8716-4EE3-AF26-F4587DD046C0}" type="parTrans" cxnId="{D469A41E-D23A-4804-89B1-F20980B072B6}">
      <dgm:prSet/>
      <dgm:spPr/>
      <dgm:t>
        <a:bodyPr/>
        <a:lstStyle/>
        <a:p>
          <a:endParaRPr lang="en-US"/>
        </a:p>
      </dgm:t>
    </dgm:pt>
    <dgm:pt modelId="{5D74E0DB-BEDD-4A79-8BE7-B4A3525CA831}" type="sibTrans" cxnId="{D469A41E-D23A-4804-89B1-F20980B072B6}">
      <dgm:prSet/>
      <dgm:spPr/>
      <dgm:t>
        <a:bodyPr/>
        <a:lstStyle/>
        <a:p>
          <a:endParaRPr lang="en-US"/>
        </a:p>
      </dgm:t>
    </dgm:pt>
    <dgm:pt modelId="{ED41070E-2ABA-4C71-B19F-37BD38500F4E}">
      <dgm:prSet/>
      <dgm:spPr/>
      <dgm:t>
        <a:bodyPr/>
        <a:lstStyle/>
        <a:p>
          <a:r>
            <a:rPr lang="en-US" dirty="0"/>
            <a:t>Enactment</a:t>
          </a:r>
        </a:p>
      </dgm:t>
    </dgm:pt>
    <dgm:pt modelId="{0D5A2839-7563-467D-9F7F-79D357154767}" type="parTrans" cxnId="{4E58A612-07C6-492B-8D65-3113453D4BD1}">
      <dgm:prSet/>
      <dgm:spPr/>
      <dgm:t>
        <a:bodyPr/>
        <a:lstStyle/>
        <a:p>
          <a:endParaRPr lang="en-US"/>
        </a:p>
      </dgm:t>
    </dgm:pt>
    <dgm:pt modelId="{304741AA-04AB-4DC6-A534-EF91EE0415F0}" type="sibTrans" cxnId="{4E58A612-07C6-492B-8D65-3113453D4BD1}">
      <dgm:prSet/>
      <dgm:spPr/>
      <dgm:t>
        <a:bodyPr/>
        <a:lstStyle/>
        <a:p>
          <a:endParaRPr lang="en-US"/>
        </a:p>
      </dgm:t>
    </dgm:pt>
    <dgm:pt modelId="{84A255A1-5550-4A72-A492-16008EC164AA}">
      <dgm:prSet custT="1"/>
      <dgm:spPr/>
      <dgm:t>
        <a:bodyPr/>
        <a:lstStyle/>
        <a:p>
          <a:r>
            <a:rPr lang="en-US" sz="1000" dirty="0"/>
            <a:t>Law</a:t>
          </a:r>
        </a:p>
      </dgm:t>
    </dgm:pt>
    <dgm:pt modelId="{1CA62B0B-7ECE-496C-83C1-50534EF84029}" type="parTrans" cxnId="{53C28901-C333-497F-B41D-7986E97922DD}">
      <dgm:prSet/>
      <dgm:spPr/>
      <dgm:t>
        <a:bodyPr/>
        <a:lstStyle/>
        <a:p>
          <a:endParaRPr lang="en-US"/>
        </a:p>
      </dgm:t>
    </dgm:pt>
    <dgm:pt modelId="{30EE40B4-D1B7-400C-BB07-E09614EB1EF8}" type="sibTrans" cxnId="{53C28901-C333-497F-B41D-7986E97922DD}">
      <dgm:prSet/>
      <dgm:spPr/>
      <dgm:t>
        <a:bodyPr/>
        <a:lstStyle/>
        <a:p>
          <a:endParaRPr lang="en-US"/>
        </a:p>
      </dgm:t>
    </dgm:pt>
    <dgm:pt modelId="{8F2027BF-BF94-4241-ABFA-776A621C5784}" type="pres">
      <dgm:prSet presAssocID="{2073357B-6E79-4A12-9BB2-58A8A5A78B12}" presName="Name0" presStyleCnt="0">
        <dgm:presLayoutVars>
          <dgm:dir/>
          <dgm:resizeHandles val="exact"/>
        </dgm:presLayoutVars>
      </dgm:prSet>
      <dgm:spPr/>
    </dgm:pt>
    <dgm:pt modelId="{E050BA7A-410E-4AA9-8C53-F505314A7CB6}" type="pres">
      <dgm:prSet presAssocID="{07D383D7-65FB-42A6-A186-00B6C96A7FBE}" presName="parTxOnly" presStyleLbl="node1" presStyleIdx="0" presStyleCnt="14">
        <dgm:presLayoutVars>
          <dgm:bulletEnabled val="1"/>
        </dgm:presLayoutVars>
      </dgm:prSet>
      <dgm:spPr/>
    </dgm:pt>
    <dgm:pt modelId="{072DADBD-8CA5-4EF6-8E82-CF528D72740B}" type="pres">
      <dgm:prSet presAssocID="{6C6E779A-18CB-4D9F-AA04-E8135D8ACFD0}" presName="parSpace" presStyleCnt="0"/>
      <dgm:spPr/>
    </dgm:pt>
    <dgm:pt modelId="{0243361B-5EC4-465C-80C7-363866046FCD}" type="pres">
      <dgm:prSet presAssocID="{8E97E575-AA13-4587-B89C-DEE832AEC461}" presName="parTxOnly" presStyleLbl="node1" presStyleIdx="1" presStyleCnt="14">
        <dgm:presLayoutVars>
          <dgm:bulletEnabled val="1"/>
        </dgm:presLayoutVars>
      </dgm:prSet>
      <dgm:spPr/>
    </dgm:pt>
    <dgm:pt modelId="{C12B7B5A-DDF2-4A8A-96BF-0632139912E9}" type="pres">
      <dgm:prSet presAssocID="{A19984D1-289E-47F6-AF78-0C3F8EBA3742}" presName="parSpace" presStyleCnt="0"/>
      <dgm:spPr/>
    </dgm:pt>
    <dgm:pt modelId="{028F668F-2A64-4DBE-A678-CB85F87BEC97}" type="pres">
      <dgm:prSet presAssocID="{09E9DA12-70D3-48FC-B597-4AB1FBE0577F}" presName="parTxOnly" presStyleLbl="node1" presStyleIdx="2" presStyleCnt="14">
        <dgm:presLayoutVars>
          <dgm:bulletEnabled val="1"/>
        </dgm:presLayoutVars>
      </dgm:prSet>
      <dgm:spPr/>
    </dgm:pt>
    <dgm:pt modelId="{69FDB2B8-2D2E-4414-9549-BBDE3D770B84}" type="pres">
      <dgm:prSet presAssocID="{24872708-F4F7-44E4-9313-0CF99573A006}" presName="parSpace" presStyleCnt="0"/>
      <dgm:spPr/>
    </dgm:pt>
    <dgm:pt modelId="{CBFD01C3-B9C3-40B4-B807-A4147BCC6BA7}" type="pres">
      <dgm:prSet presAssocID="{C13E6D73-42D4-4C6C-9A1C-D85238965A25}" presName="parTxOnly" presStyleLbl="node1" presStyleIdx="3" presStyleCnt="14">
        <dgm:presLayoutVars>
          <dgm:bulletEnabled val="1"/>
        </dgm:presLayoutVars>
      </dgm:prSet>
      <dgm:spPr/>
    </dgm:pt>
    <dgm:pt modelId="{78327910-6497-44D9-9FAC-655A04D4CA10}" type="pres">
      <dgm:prSet presAssocID="{E479C267-F7B5-4458-9ED8-238D9428CCA7}" presName="parSpace" presStyleCnt="0"/>
      <dgm:spPr/>
    </dgm:pt>
    <dgm:pt modelId="{D00018DA-E0D4-41E3-B7AA-11D44707664F}" type="pres">
      <dgm:prSet presAssocID="{F7FE2D8C-98E3-4452-8E6B-40CE67F90453}" presName="parTxOnly" presStyleLbl="node1" presStyleIdx="4" presStyleCnt="14">
        <dgm:presLayoutVars>
          <dgm:bulletEnabled val="1"/>
        </dgm:presLayoutVars>
      </dgm:prSet>
      <dgm:spPr/>
    </dgm:pt>
    <dgm:pt modelId="{0A4CFFDB-4B22-47EC-8224-3B83E47255FD}" type="pres">
      <dgm:prSet presAssocID="{E72034A3-91DB-4843-BCE8-CE8C7AC5B0D1}" presName="parSpace" presStyleCnt="0"/>
      <dgm:spPr/>
    </dgm:pt>
    <dgm:pt modelId="{858D13DA-1335-4293-9B46-901ED191723F}" type="pres">
      <dgm:prSet presAssocID="{5C4573C4-D137-4D41-802E-195DEF87673A}" presName="parTxOnly" presStyleLbl="node1" presStyleIdx="5" presStyleCnt="14">
        <dgm:presLayoutVars>
          <dgm:bulletEnabled val="1"/>
        </dgm:presLayoutVars>
      </dgm:prSet>
      <dgm:spPr/>
    </dgm:pt>
    <dgm:pt modelId="{6F7F6E47-0181-42E9-BA44-7BE16E12C98A}" type="pres">
      <dgm:prSet presAssocID="{D485195B-4450-40E6-AF53-7A8F6693ACA7}" presName="parSpace" presStyleCnt="0"/>
      <dgm:spPr/>
    </dgm:pt>
    <dgm:pt modelId="{359DF94B-32C5-4C9D-8548-61E34F1C69E1}" type="pres">
      <dgm:prSet presAssocID="{6D8DF377-DDD8-4E2F-A429-DB6420F7B4E2}" presName="parTxOnly" presStyleLbl="node1" presStyleIdx="6" presStyleCnt="14">
        <dgm:presLayoutVars>
          <dgm:bulletEnabled val="1"/>
        </dgm:presLayoutVars>
      </dgm:prSet>
      <dgm:spPr/>
    </dgm:pt>
    <dgm:pt modelId="{1970A798-1952-412A-B934-E6F3D12F086C}" type="pres">
      <dgm:prSet presAssocID="{BAA0F611-6A26-45EA-AA01-7DC35A580FF7}" presName="parSpace" presStyleCnt="0"/>
      <dgm:spPr/>
    </dgm:pt>
    <dgm:pt modelId="{4EBFB3EE-2EAA-4515-A618-6AA0F28F67D1}" type="pres">
      <dgm:prSet presAssocID="{A866E4EF-9FF6-40A9-8B7E-B04A4E5887A8}" presName="parTxOnly" presStyleLbl="node1" presStyleIdx="7" presStyleCnt="14">
        <dgm:presLayoutVars>
          <dgm:bulletEnabled val="1"/>
        </dgm:presLayoutVars>
      </dgm:prSet>
      <dgm:spPr/>
    </dgm:pt>
    <dgm:pt modelId="{59EEDD68-1A53-4D1C-93B8-9F1DB497A5CD}" type="pres">
      <dgm:prSet presAssocID="{959542F1-3FE9-4871-88CE-F8CD4178531E}" presName="parSpace" presStyleCnt="0"/>
      <dgm:spPr/>
    </dgm:pt>
    <dgm:pt modelId="{73FFCC56-7A5B-4C71-909E-307F7A54317A}" type="pres">
      <dgm:prSet presAssocID="{9154C0AF-0C77-4EFA-9685-BDDC65ACB169}" presName="parTxOnly" presStyleLbl="node1" presStyleIdx="8" presStyleCnt="14">
        <dgm:presLayoutVars>
          <dgm:bulletEnabled val="1"/>
        </dgm:presLayoutVars>
      </dgm:prSet>
      <dgm:spPr/>
    </dgm:pt>
    <dgm:pt modelId="{C9001DA8-C3C0-48C1-9AC0-D578802C5002}" type="pres">
      <dgm:prSet presAssocID="{0D204E4A-6788-4A2B-9E69-547BE4BF2271}" presName="parSpace" presStyleCnt="0"/>
      <dgm:spPr/>
    </dgm:pt>
    <dgm:pt modelId="{E6DAB853-E106-4E67-A4BD-C594FA33BBEA}" type="pres">
      <dgm:prSet presAssocID="{908B97EE-4617-42BB-9766-51D974EDFDB8}" presName="parTxOnly" presStyleLbl="node1" presStyleIdx="9" presStyleCnt="14">
        <dgm:presLayoutVars>
          <dgm:bulletEnabled val="1"/>
        </dgm:presLayoutVars>
      </dgm:prSet>
      <dgm:spPr/>
    </dgm:pt>
    <dgm:pt modelId="{794FE91B-9C8E-4D91-BED1-91962CD00382}" type="pres">
      <dgm:prSet presAssocID="{DC3D715A-2836-4031-BA28-E16A50E0EDAD}" presName="parSpace" presStyleCnt="0"/>
      <dgm:spPr/>
    </dgm:pt>
    <dgm:pt modelId="{67F504D3-8D9E-4B3B-AD5B-4E0780E0391B}" type="pres">
      <dgm:prSet presAssocID="{79F0AF6E-100E-4B2C-9F93-372157F09DFC}" presName="parTxOnly" presStyleLbl="node1" presStyleIdx="10" presStyleCnt="14">
        <dgm:presLayoutVars>
          <dgm:bulletEnabled val="1"/>
        </dgm:presLayoutVars>
      </dgm:prSet>
      <dgm:spPr/>
    </dgm:pt>
    <dgm:pt modelId="{07F130CA-F44B-403F-94F9-A0874DA8DB9E}" type="pres">
      <dgm:prSet presAssocID="{3527C074-EB2C-4DF2-9D0E-982F0CFCDBBE}" presName="parSpace" presStyleCnt="0"/>
      <dgm:spPr/>
    </dgm:pt>
    <dgm:pt modelId="{28483544-55DA-4B27-B9B6-159377A6C921}" type="pres">
      <dgm:prSet presAssocID="{07335FAE-0715-4D81-8375-E790B45EB725}" presName="parTxOnly" presStyleLbl="node1" presStyleIdx="11" presStyleCnt="14">
        <dgm:presLayoutVars>
          <dgm:bulletEnabled val="1"/>
        </dgm:presLayoutVars>
      </dgm:prSet>
      <dgm:spPr/>
    </dgm:pt>
    <dgm:pt modelId="{719DD473-2560-4047-830A-5F01BD3F6625}" type="pres">
      <dgm:prSet presAssocID="{5D74E0DB-BEDD-4A79-8BE7-B4A3525CA831}" presName="parSpace" presStyleCnt="0"/>
      <dgm:spPr/>
    </dgm:pt>
    <dgm:pt modelId="{1C0CF895-F9EC-4735-8FDC-693039E9FE27}" type="pres">
      <dgm:prSet presAssocID="{ED41070E-2ABA-4C71-B19F-37BD38500F4E}" presName="parTxOnly" presStyleLbl="node1" presStyleIdx="12" presStyleCnt="14">
        <dgm:presLayoutVars>
          <dgm:bulletEnabled val="1"/>
        </dgm:presLayoutVars>
      </dgm:prSet>
      <dgm:spPr/>
    </dgm:pt>
    <dgm:pt modelId="{C3C0085D-44B9-4E6D-AB12-1E59ABB50FCF}" type="pres">
      <dgm:prSet presAssocID="{304741AA-04AB-4DC6-A534-EF91EE0415F0}" presName="parSpace" presStyleCnt="0"/>
      <dgm:spPr/>
    </dgm:pt>
    <dgm:pt modelId="{9D0BC444-AAFC-4D64-8FF5-08A845107391}" type="pres">
      <dgm:prSet presAssocID="{84A255A1-5550-4A72-A492-16008EC164AA}" presName="parTxOnly" presStyleLbl="node1" presStyleIdx="13" presStyleCnt="14">
        <dgm:presLayoutVars>
          <dgm:bulletEnabled val="1"/>
        </dgm:presLayoutVars>
      </dgm:prSet>
      <dgm:spPr/>
    </dgm:pt>
  </dgm:ptLst>
  <dgm:cxnLst>
    <dgm:cxn modelId="{53C28901-C333-497F-B41D-7986E97922DD}" srcId="{2073357B-6E79-4A12-9BB2-58A8A5A78B12}" destId="{84A255A1-5550-4A72-A492-16008EC164AA}" srcOrd="13" destOrd="0" parTransId="{1CA62B0B-7ECE-496C-83C1-50534EF84029}" sibTransId="{30EE40B4-D1B7-400C-BB07-E09614EB1EF8}"/>
    <dgm:cxn modelId="{4E58A612-07C6-492B-8D65-3113453D4BD1}" srcId="{2073357B-6E79-4A12-9BB2-58A8A5A78B12}" destId="{ED41070E-2ABA-4C71-B19F-37BD38500F4E}" srcOrd="12" destOrd="0" parTransId="{0D5A2839-7563-467D-9F7F-79D357154767}" sibTransId="{304741AA-04AB-4DC6-A534-EF91EE0415F0}"/>
    <dgm:cxn modelId="{68CC8617-D5C4-4028-84AC-D1926A9BC086}" type="presOf" srcId="{ED41070E-2ABA-4C71-B19F-37BD38500F4E}" destId="{1C0CF895-F9EC-4735-8FDC-693039E9FE27}" srcOrd="0" destOrd="0" presId="urn:microsoft.com/office/officeart/2005/8/layout/hChevron3"/>
    <dgm:cxn modelId="{AA7C1F1A-96D7-4566-A5D9-F3BC15F1E4D6}" type="presOf" srcId="{5C4573C4-D137-4D41-802E-195DEF87673A}" destId="{858D13DA-1335-4293-9B46-901ED191723F}" srcOrd="0" destOrd="0" presId="urn:microsoft.com/office/officeart/2005/8/layout/hChevron3"/>
    <dgm:cxn modelId="{D469A41E-D23A-4804-89B1-F20980B072B6}" srcId="{2073357B-6E79-4A12-9BB2-58A8A5A78B12}" destId="{07335FAE-0715-4D81-8375-E790B45EB725}" srcOrd="11" destOrd="0" parTransId="{C6D10213-8716-4EE3-AF26-F4587DD046C0}" sibTransId="{5D74E0DB-BEDD-4A79-8BE7-B4A3525CA831}"/>
    <dgm:cxn modelId="{96E32128-2629-4F81-B19E-B8347F65335F}" type="presOf" srcId="{8E97E575-AA13-4587-B89C-DEE832AEC461}" destId="{0243361B-5EC4-465C-80C7-363866046FCD}" srcOrd="0" destOrd="0" presId="urn:microsoft.com/office/officeart/2005/8/layout/hChevron3"/>
    <dgm:cxn modelId="{48987729-E60A-4E7A-B1DD-E5E9FF69C9A2}" type="presOf" srcId="{908B97EE-4617-42BB-9766-51D974EDFDB8}" destId="{E6DAB853-E106-4E67-A4BD-C594FA33BBEA}" srcOrd="0" destOrd="0" presId="urn:microsoft.com/office/officeart/2005/8/layout/hChevron3"/>
    <dgm:cxn modelId="{42AB5130-22F4-40F1-84AE-15464A82B73E}" srcId="{2073357B-6E79-4A12-9BB2-58A8A5A78B12}" destId="{07D383D7-65FB-42A6-A186-00B6C96A7FBE}" srcOrd="0" destOrd="0" parTransId="{FDF00C89-4214-4514-A908-FD2CB0A0D541}" sibTransId="{6C6E779A-18CB-4D9F-AA04-E8135D8ACFD0}"/>
    <dgm:cxn modelId="{F19BCE5E-462F-4219-962D-3E382ED5812D}" srcId="{2073357B-6E79-4A12-9BB2-58A8A5A78B12}" destId="{09E9DA12-70D3-48FC-B597-4AB1FBE0577F}" srcOrd="2" destOrd="0" parTransId="{25C08502-9306-4A5A-B352-81BC2B5BEE86}" sibTransId="{24872708-F4F7-44E4-9313-0CF99573A006}"/>
    <dgm:cxn modelId="{C0F39E62-2B50-4E82-B79B-B2032D45AAA5}" type="presOf" srcId="{84A255A1-5550-4A72-A492-16008EC164AA}" destId="{9D0BC444-AAFC-4D64-8FF5-08A845107391}" srcOrd="0" destOrd="0" presId="urn:microsoft.com/office/officeart/2005/8/layout/hChevron3"/>
    <dgm:cxn modelId="{38A94D44-72D1-40BB-BF5A-348BE77B2D34}" srcId="{2073357B-6E79-4A12-9BB2-58A8A5A78B12}" destId="{8E97E575-AA13-4587-B89C-DEE832AEC461}" srcOrd="1" destOrd="0" parTransId="{4D7596EF-3F4D-4CDE-A626-4634A92D2B4D}" sibTransId="{A19984D1-289E-47F6-AF78-0C3F8EBA3742}"/>
    <dgm:cxn modelId="{88889164-E383-4A77-A654-C67A326356CD}" srcId="{2073357B-6E79-4A12-9BB2-58A8A5A78B12}" destId="{9154C0AF-0C77-4EFA-9685-BDDC65ACB169}" srcOrd="8" destOrd="0" parTransId="{FEED4FDF-40BE-42DA-97F7-4CDF724E7372}" sibTransId="{0D204E4A-6788-4A2B-9E69-547BE4BF2271}"/>
    <dgm:cxn modelId="{583D456E-688C-4F29-B846-9BAA8EF8446B}" type="presOf" srcId="{2073357B-6E79-4A12-9BB2-58A8A5A78B12}" destId="{8F2027BF-BF94-4241-ABFA-776A621C5784}" srcOrd="0" destOrd="0" presId="urn:microsoft.com/office/officeart/2005/8/layout/hChevron3"/>
    <dgm:cxn modelId="{F924B570-D013-4227-B6F5-431636B37DF0}" srcId="{2073357B-6E79-4A12-9BB2-58A8A5A78B12}" destId="{5C4573C4-D137-4D41-802E-195DEF87673A}" srcOrd="5" destOrd="0" parTransId="{4F8D2004-8877-48F9-B559-CD6DD16C7163}" sibTransId="{D485195B-4450-40E6-AF53-7A8F6693ACA7}"/>
    <dgm:cxn modelId="{075B9354-3285-4CF5-8512-D05AB22AF38A}" srcId="{2073357B-6E79-4A12-9BB2-58A8A5A78B12}" destId="{908B97EE-4617-42BB-9766-51D974EDFDB8}" srcOrd="9" destOrd="0" parTransId="{F3072AC0-586E-4DA8-98E5-21EE33CC4C59}" sibTransId="{DC3D715A-2836-4031-BA28-E16A50E0EDAD}"/>
    <dgm:cxn modelId="{D6A9EA58-8752-4888-9CBB-42100ACB87CC}" type="presOf" srcId="{07D383D7-65FB-42A6-A186-00B6C96A7FBE}" destId="{E050BA7A-410E-4AA9-8C53-F505314A7CB6}" srcOrd="0" destOrd="0" presId="urn:microsoft.com/office/officeart/2005/8/layout/hChevron3"/>
    <dgm:cxn modelId="{A20A157E-7CDF-4F35-93DE-459FAD049F7A}" type="presOf" srcId="{F7FE2D8C-98E3-4452-8E6B-40CE67F90453}" destId="{D00018DA-E0D4-41E3-B7AA-11D44707664F}" srcOrd="0" destOrd="0" presId="urn:microsoft.com/office/officeart/2005/8/layout/hChevron3"/>
    <dgm:cxn modelId="{0C744E80-C266-4098-BDEC-8038A74B9186}" type="presOf" srcId="{6D8DF377-DDD8-4E2F-A429-DB6420F7B4E2}" destId="{359DF94B-32C5-4C9D-8548-61E34F1C69E1}" srcOrd="0" destOrd="0" presId="urn:microsoft.com/office/officeart/2005/8/layout/hChevron3"/>
    <dgm:cxn modelId="{FAB0AC80-1A9B-4EE2-B21B-5D5208F4DCF1}" srcId="{2073357B-6E79-4A12-9BB2-58A8A5A78B12}" destId="{79F0AF6E-100E-4B2C-9F93-372157F09DFC}" srcOrd="10" destOrd="0" parTransId="{0F302897-9259-4F2C-A75C-0F2D2E09FF90}" sibTransId="{3527C074-EB2C-4DF2-9D0E-982F0CFCDBBE}"/>
    <dgm:cxn modelId="{39C98582-AD18-4A9D-A809-10DC13E94B97}" type="presOf" srcId="{79F0AF6E-100E-4B2C-9F93-372157F09DFC}" destId="{67F504D3-8D9E-4B3B-AD5B-4E0780E0391B}" srcOrd="0" destOrd="0" presId="urn:microsoft.com/office/officeart/2005/8/layout/hChevron3"/>
    <dgm:cxn modelId="{E30B7A91-DFE9-45F3-B576-D8E7574D11FD}" srcId="{2073357B-6E79-4A12-9BB2-58A8A5A78B12}" destId="{C13E6D73-42D4-4C6C-9A1C-D85238965A25}" srcOrd="3" destOrd="0" parTransId="{FD18B3BB-489C-45A7-9396-1A2CEE0B11A9}" sibTransId="{E479C267-F7B5-4458-9ED8-238D9428CCA7}"/>
    <dgm:cxn modelId="{F3BCE2A3-CC43-4DFC-B63F-0D9B16E1E077}" type="presOf" srcId="{9154C0AF-0C77-4EFA-9685-BDDC65ACB169}" destId="{73FFCC56-7A5B-4C71-909E-307F7A54317A}" srcOrd="0" destOrd="0" presId="urn:microsoft.com/office/officeart/2005/8/layout/hChevron3"/>
    <dgm:cxn modelId="{D1DD6FB2-7288-4718-9583-C8EF687C2EC7}" type="presOf" srcId="{C13E6D73-42D4-4C6C-9A1C-D85238965A25}" destId="{CBFD01C3-B9C3-40B4-B807-A4147BCC6BA7}" srcOrd="0" destOrd="0" presId="urn:microsoft.com/office/officeart/2005/8/layout/hChevron3"/>
    <dgm:cxn modelId="{DB01A8BC-ADBD-41DB-A6F1-15BBD688641C}" type="presOf" srcId="{09E9DA12-70D3-48FC-B597-4AB1FBE0577F}" destId="{028F668F-2A64-4DBE-A678-CB85F87BEC97}" srcOrd="0" destOrd="0" presId="urn:microsoft.com/office/officeart/2005/8/layout/hChevron3"/>
    <dgm:cxn modelId="{AB9B0EC0-D32C-48B3-8E85-89D3941355E8}" type="presOf" srcId="{A866E4EF-9FF6-40A9-8B7E-B04A4E5887A8}" destId="{4EBFB3EE-2EAA-4515-A618-6AA0F28F67D1}" srcOrd="0" destOrd="0" presId="urn:microsoft.com/office/officeart/2005/8/layout/hChevron3"/>
    <dgm:cxn modelId="{009FD1C0-E6E6-4071-A7E3-55EFCAB96481}" srcId="{2073357B-6E79-4A12-9BB2-58A8A5A78B12}" destId="{F7FE2D8C-98E3-4452-8E6B-40CE67F90453}" srcOrd="4" destOrd="0" parTransId="{128EDCB5-EDDA-4879-A569-07ADBF153856}" sibTransId="{E72034A3-91DB-4843-BCE8-CE8C7AC5B0D1}"/>
    <dgm:cxn modelId="{72C9FBEE-2FFE-4C1F-9A7C-D1612CA82D78}" type="presOf" srcId="{07335FAE-0715-4D81-8375-E790B45EB725}" destId="{28483544-55DA-4B27-B9B6-159377A6C921}" srcOrd="0" destOrd="0" presId="urn:microsoft.com/office/officeart/2005/8/layout/hChevron3"/>
    <dgm:cxn modelId="{D3965DF4-5B91-4866-BE7E-21E15FD62E7A}" srcId="{2073357B-6E79-4A12-9BB2-58A8A5A78B12}" destId="{6D8DF377-DDD8-4E2F-A429-DB6420F7B4E2}" srcOrd="6" destOrd="0" parTransId="{8D83166A-BC08-4753-AFDC-556EB6C2C6CD}" sibTransId="{BAA0F611-6A26-45EA-AA01-7DC35A580FF7}"/>
    <dgm:cxn modelId="{699656FE-4616-41D0-9B79-16C9EFFDF1B6}" srcId="{2073357B-6E79-4A12-9BB2-58A8A5A78B12}" destId="{A866E4EF-9FF6-40A9-8B7E-B04A4E5887A8}" srcOrd="7" destOrd="0" parTransId="{737B1B29-0E48-469C-8FBD-017FB0FDCD7D}" sibTransId="{959542F1-3FE9-4871-88CE-F8CD4178531E}"/>
    <dgm:cxn modelId="{155803DB-2C93-450D-8EA7-6FFB1AE9B234}" type="presParOf" srcId="{8F2027BF-BF94-4241-ABFA-776A621C5784}" destId="{E050BA7A-410E-4AA9-8C53-F505314A7CB6}" srcOrd="0" destOrd="0" presId="urn:microsoft.com/office/officeart/2005/8/layout/hChevron3"/>
    <dgm:cxn modelId="{B8772D2D-F962-48DF-8285-BA3E858347D6}" type="presParOf" srcId="{8F2027BF-BF94-4241-ABFA-776A621C5784}" destId="{072DADBD-8CA5-4EF6-8E82-CF528D72740B}" srcOrd="1" destOrd="0" presId="urn:microsoft.com/office/officeart/2005/8/layout/hChevron3"/>
    <dgm:cxn modelId="{1327CE47-3C1F-420E-9FEA-70ABBE512E24}" type="presParOf" srcId="{8F2027BF-BF94-4241-ABFA-776A621C5784}" destId="{0243361B-5EC4-465C-80C7-363866046FCD}" srcOrd="2" destOrd="0" presId="urn:microsoft.com/office/officeart/2005/8/layout/hChevron3"/>
    <dgm:cxn modelId="{C4F8A116-823D-4DD3-B7C5-9BAC476785CA}" type="presParOf" srcId="{8F2027BF-BF94-4241-ABFA-776A621C5784}" destId="{C12B7B5A-DDF2-4A8A-96BF-0632139912E9}" srcOrd="3" destOrd="0" presId="urn:microsoft.com/office/officeart/2005/8/layout/hChevron3"/>
    <dgm:cxn modelId="{19BA8388-902F-4727-B8CE-C6C5896BC110}" type="presParOf" srcId="{8F2027BF-BF94-4241-ABFA-776A621C5784}" destId="{028F668F-2A64-4DBE-A678-CB85F87BEC97}" srcOrd="4" destOrd="0" presId="urn:microsoft.com/office/officeart/2005/8/layout/hChevron3"/>
    <dgm:cxn modelId="{62F6224D-2708-4E56-9C88-2E305A7CA4F0}" type="presParOf" srcId="{8F2027BF-BF94-4241-ABFA-776A621C5784}" destId="{69FDB2B8-2D2E-4414-9549-BBDE3D770B84}" srcOrd="5" destOrd="0" presId="urn:microsoft.com/office/officeart/2005/8/layout/hChevron3"/>
    <dgm:cxn modelId="{D7947A38-E111-4080-ADBE-F75F696B3906}" type="presParOf" srcId="{8F2027BF-BF94-4241-ABFA-776A621C5784}" destId="{CBFD01C3-B9C3-40B4-B807-A4147BCC6BA7}" srcOrd="6" destOrd="0" presId="urn:microsoft.com/office/officeart/2005/8/layout/hChevron3"/>
    <dgm:cxn modelId="{C85AB807-9A11-497D-8F11-259F2B33C11F}" type="presParOf" srcId="{8F2027BF-BF94-4241-ABFA-776A621C5784}" destId="{78327910-6497-44D9-9FAC-655A04D4CA10}" srcOrd="7" destOrd="0" presId="urn:microsoft.com/office/officeart/2005/8/layout/hChevron3"/>
    <dgm:cxn modelId="{6B8C522C-3163-428B-A3E7-B1F8253E5E04}" type="presParOf" srcId="{8F2027BF-BF94-4241-ABFA-776A621C5784}" destId="{D00018DA-E0D4-41E3-B7AA-11D44707664F}" srcOrd="8" destOrd="0" presId="urn:microsoft.com/office/officeart/2005/8/layout/hChevron3"/>
    <dgm:cxn modelId="{79604CE6-A747-44EB-B944-82C701D9A9E7}" type="presParOf" srcId="{8F2027BF-BF94-4241-ABFA-776A621C5784}" destId="{0A4CFFDB-4B22-47EC-8224-3B83E47255FD}" srcOrd="9" destOrd="0" presId="urn:microsoft.com/office/officeart/2005/8/layout/hChevron3"/>
    <dgm:cxn modelId="{22744770-A849-4BDA-9084-3E8B96F1165A}" type="presParOf" srcId="{8F2027BF-BF94-4241-ABFA-776A621C5784}" destId="{858D13DA-1335-4293-9B46-901ED191723F}" srcOrd="10" destOrd="0" presId="urn:microsoft.com/office/officeart/2005/8/layout/hChevron3"/>
    <dgm:cxn modelId="{4CA7C831-CC4E-4C27-91CB-689CF08CC7E3}" type="presParOf" srcId="{8F2027BF-BF94-4241-ABFA-776A621C5784}" destId="{6F7F6E47-0181-42E9-BA44-7BE16E12C98A}" srcOrd="11" destOrd="0" presId="urn:microsoft.com/office/officeart/2005/8/layout/hChevron3"/>
    <dgm:cxn modelId="{53A16CC9-FCD9-46EB-8C74-0945B7FDDF28}" type="presParOf" srcId="{8F2027BF-BF94-4241-ABFA-776A621C5784}" destId="{359DF94B-32C5-4C9D-8548-61E34F1C69E1}" srcOrd="12" destOrd="0" presId="urn:microsoft.com/office/officeart/2005/8/layout/hChevron3"/>
    <dgm:cxn modelId="{A69AC646-B393-45CC-A591-B87384CF48E3}" type="presParOf" srcId="{8F2027BF-BF94-4241-ABFA-776A621C5784}" destId="{1970A798-1952-412A-B934-E6F3D12F086C}" srcOrd="13" destOrd="0" presId="urn:microsoft.com/office/officeart/2005/8/layout/hChevron3"/>
    <dgm:cxn modelId="{E35B94C4-2AD0-45F6-9D22-D1F6C42C2D81}" type="presParOf" srcId="{8F2027BF-BF94-4241-ABFA-776A621C5784}" destId="{4EBFB3EE-2EAA-4515-A618-6AA0F28F67D1}" srcOrd="14" destOrd="0" presId="urn:microsoft.com/office/officeart/2005/8/layout/hChevron3"/>
    <dgm:cxn modelId="{2C62254A-A3B0-4F1D-9782-FC5DBFDD4F29}" type="presParOf" srcId="{8F2027BF-BF94-4241-ABFA-776A621C5784}" destId="{59EEDD68-1A53-4D1C-93B8-9F1DB497A5CD}" srcOrd="15" destOrd="0" presId="urn:microsoft.com/office/officeart/2005/8/layout/hChevron3"/>
    <dgm:cxn modelId="{5B543AA5-41B0-41D0-BCD2-DE693261246C}" type="presParOf" srcId="{8F2027BF-BF94-4241-ABFA-776A621C5784}" destId="{73FFCC56-7A5B-4C71-909E-307F7A54317A}" srcOrd="16" destOrd="0" presId="urn:microsoft.com/office/officeart/2005/8/layout/hChevron3"/>
    <dgm:cxn modelId="{11E4A837-88D3-4955-ACDA-6BE420A82F19}" type="presParOf" srcId="{8F2027BF-BF94-4241-ABFA-776A621C5784}" destId="{C9001DA8-C3C0-48C1-9AC0-D578802C5002}" srcOrd="17" destOrd="0" presId="urn:microsoft.com/office/officeart/2005/8/layout/hChevron3"/>
    <dgm:cxn modelId="{3D1AE625-EF8B-4EBD-9A03-FDAEF811CD49}" type="presParOf" srcId="{8F2027BF-BF94-4241-ABFA-776A621C5784}" destId="{E6DAB853-E106-4E67-A4BD-C594FA33BBEA}" srcOrd="18" destOrd="0" presId="urn:microsoft.com/office/officeart/2005/8/layout/hChevron3"/>
    <dgm:cxn modelId="{5793A5B3-71FD-4337-9FEE-BFEBAF1FCE28}" type="presParOf" srcId="{8F2027BF-BF94-4241-ABFA-776A621C5784}" destId="{794FE91B-9C8E-4D91-BED1-91962CD00382}" srcOrd="19" destOrd="0" presId="urn:microsoft.com/office/officeart/2005/8/layout/hChevron3"/>
    <dgm:cxn modelId="{E85A7868-0CFD-409A-9124-D2851BD7EBE5}" type="presParOf" srcId="{8F2027BF-BF94-4241-ABFA-776A621C5784}" destId="{67F504D3-8D9E-4B3B-AD5B-4E0780E0391B}" srcOrd="20" destOrd="0" presId="urn:microsoft.com/office/officeart/2005/8/layout/hChevron3"/>
    <dgm:cxn modelId="{3FAF15F1-428C-4146-8BE0-45CD4F239595}" type="presParOf" srcId="{8F2027BF-BF94-4241-ABFA-776A621C5784}" destId="{07F130CA-F44B-403F-94F9-A0874DA8DB9E}" srcOrd="21" destOrd="0" presId="urn:microsoft.com/office/officeart/2005/8/layout/hChevron3"/>
    <dgm:cxn modelId="{A2EF92D1-AA5A-4618-BFFA-7BF37D2610E3}" type="presParOf" srcId="{8F2027BF-BF94-4241-ABFA-776A621C5784}" destId="{28483544-55DA-4B27-B9B6-159377A6C921}" srcOrd="22" destOrd="0" presId="urn:microsoft.com/office/officeart/2005/8/layout/hChevron3"/>
    <dgm:cxn modelId="{C85FE035-FAB0-4C12-A484-158207515F8E}" type="presParOf" srcId="{8F2027BF-BF94-4241-ABFA-776A621C5784}" destId="{719DD473-2560-4047-830A-5F01BD3F6625}" srcOrd="23" destOrd="0" presId="urn:microsoft.com/office/officeart/2005/8/layout/hChevron3"/>
    <dgm:cxn modelId="{168B2DE0-9B80-4F79-B3E5-6EEF887B1C69}" type="presParOf" srcId="{8F2027BF-BF94-4241-ABFA-776A621C5784}" destId="{1C0CF895-F9EC-4735-8FDC-693039E9FE27}" srcOrd="24" destOrd="0" presId="urn:microsoft.com/office/officeart/2005/8/layout/hChevron3"/>
    <dgm:cxn modelId="{8A4E3751-4149-4A1D-B058-B5A4D04A1443}" type="presParOf" srcId="{8F2027BF-BF94-4241-ABFA-776A621C5784}" destId="{C3C0085D-44B9-4E6D-AB12-1E59ABB50FCF}" srcOrd="25" destOrd="0" presId="urn:microsoft.com/office/officeart/2005/8/layout/hChevron3"/>
    <dgm:cxn modelId="{C22B713C-6C8B-4609-902E-5CF15D9D43E8}" type="presParOf" srcId="{8F2027BF-BF94-4241-ABFA-776A621C5784}" destId="{9D0BC444-AAFC-4D64-8FF5-08A845107391}" srcOrd="2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073357B-6E79-4A12-9BB2-58A8A5A78B12}"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07D383D7-65FB-42A6-A186-00B6C96A7FBE}">
      <dgm:prSet phldrT="[Text]" custT="1"/>
      <dgm:spPr/>
      <dgm:t>
        <a:bodyPr/>
        <a:lstStyle/>
        <a:p>
          <a:r>
            <a:rPr lang="en-US" sz="1000" dirty="0"/>
            <a:t>Idea</a:t>
          </a:r>
        </a:p>
      </dgm:t>
    </dgm:pt>
    <dgm:pt modelId="{FDF00C89-4214-4514-A908-FD2CB0A0D541}" type="parTrans" cxnId="{42AB5130-22F4-40F1-84AE-15464A82B73E}">
      <dgm:prSet/>
      <dgm:spPr/>
      <dgm:t>
        <a:bodyPr/>
        <a:lstStyle/>
        <a:p>
          <a:endParaRPr lang="en-US"/>
        </a:p>
      </dgm:t>
    </dgm:pt>
    <dgm:pt modelId="{6C6E779A-18CB-4D9F-AA04-E8135D8ACFD0}" type="sibTrans" cxnId="{42AB5130-22F4-40F1-84AE-15464A82B73E}">
      <dgm:prSet/>
      <dgm:spPr/>
      <dgm:t>
        <a:bodyPr/>
        <a:lstStyle/>
        <a:p>
          <a:endParaRPr lang="en-US"/>
        </a:p>
      </dgm:t>
    </dgm:pt>
    <dgm:pt modelId="{8E97E575-AA13-4587-B89C-DEE832AEC461}">
      <dgm:prSet phldrT="[Text]" custT="1"/>
      <dgm:spPr/>
      <dgm:t>
        <a:bodyPr/>
        <a:lstStyle/>
        <a:p>
          <a:r>
            <a:rPr lang="en-US" sz="1000" dirty="0"/>
            <a:t>Draft</a:t>
          </a:r>
        </a:p>
      </dgm:t>
    </dgm:pt>
    <dgm:pt modelId="{4D7596EF-3F4D-4CDE-A626-4634A92D2B4D}" type="parTrans" cxnId="{38A94D44-72D1-40BB-BF5A-348BE77B2D34}">
      <dgm:prSet/>
      <dgm:spPr/>
      <dgm:t>
        <a:bodyPr/>
        <a:lstStyle/>
        <a:p>
          <a:endParaRPr lang="en-US"/>
        </a:p>
      </dgm:t>
    </dgm:pt>
    <dgm:pt modelId="{A19984D1-289E-47F6-AF78-0C3F8EBA3742}" type="sibTrans" cxnId="{38A94D44-72D1-40BB-BF5A-348BE77B2D34}">
      <dgm:prSet/>
      <dgm:spPr/>
      <dgm:t>
        <a:bodyPr/>
        <a:lstStyle/>
        <a:p>
          <a:endParaRPr lang="en-US"/>
        </a:p>
      </dgm:t>
    </dgm:pt>
    <dgm:pt modelId="{09E9DA12-70D3-48FC-B597-4AB1FBE0577F}">
      <dgm:prSet phldrT="[Text]" custT="1"/>
      <dgm:spPr/>
      <dgm:t>
        <a:bodyPr/>
        <a:lstStyle/>
        <a:p>
          <a:r>
            <a:rPr lang="en-US" sz="1000" dirty="0"/>
            <a:t>File</a:t>
          </a:r>
        </a:p>
      </dgm:t>
    </dgm:pt>
    <dgm:pt modelId="{25C08502-9306-4A5A-B352-81BC2B5BEE86}" type="parTrans" cxnId="{F19BCE5E-462F-4219-962D-3E382ED5812D}">
      <dgm:prSet/>
      <dgm:spPr/>
      <dgm:t>
        <a:bodyPr/>
        <a:lstStyle/>
        <a:p>
          <a:endParaRPr lang="en-US"/>
        </a:p>
      </dgm:t>
    </dgm:pt>
    <dgm:pt modelId="{24872708-F4F7-44E4-9313-0CF99573A006}" type="sibTrans" cxnId="{F19BCE5E-462F-4219-962D-3E382ED5812D}">
      <dgm:prSet/>
      <dgm:spPr/>
      <dgm:t>
        <a:bodyPr/>
        <a:lstStyle/>
        <a:p>
          <a:endParaRPr lang="en-US"/>
        </a:p>
      </dgm:t>
    </dgm:pt>
    <dgm:pt modelId="{C13E6D73-42D4-4C6C-9A1C-D85238965A25}">
      <dgm:prSet custT="1"/>
      <dgm:spPr/>
      <dgm:t>
        <a:bodyPr/>
        <a:lstStyle/>
        <a:p>
          <a:r>
            <a:rPr lang="en-US" sz="490" dirty="0" err="1"/>
            <a:t>Cosponsorship</a:t>
          </a:r>
          <a:endParaRPr lang="en-US" sz="490" dirty="0"/>
        </a:p>
      </dgm:t>
    </dgm:pt>
    <dgm:pt modelId="{FD18B3BB-489C-45A7-9396-1A2CEE0B11A9}" type="parTrans" cxnId="{E30B7A91-DFE9-45F3-B576-D8E7574D11FD}">
      <dgm:prSet/>
      <dgm:spPr/>
      <dgm:t>
        <a:bodyPr/>
        <a:lstStyle/>
        <a:p>
          <a:endParaRPr lang="en-US"/>
        </a:p>
      </dgm:t>
    </dgm:pt>
    <dgm:pt modelId="{E479C267-F7B5-4458-9ED8-238D9428CCA7}" type="sibTrans" cxnId="{E30B7A91-DFE9-45F3-B576-D8E7574D11FD}">
      <dgm:prSet/>
      <dgm:spPr/>
      <dgm:t>
        <a:bodyPr/>
        <a:lstStyle/>
        <a:p>
          <a:endParaRPr lang="en-US"/>
        </a:p>
      </dgm:t>
    </dgm:pt>
    <dgm:pt modelId="{F7FE2D8C-98E3-4452-8E6B-40CE67F90453}">
      <dgm:prSet custT="1"/>
      <dgm:spPr/>
      <dgm:t>
        <a:bodyPr/>
        <a:lstStyle/>
        <a:p>
          <a:r>
            <a:rPr lang="en-US" sz="800" dirty="0"/>
            <a:t>Hearing</a:t>
          </a:r>
        </a:p>
      </dgm:t>
    </dgm:pt>
    <dgm:pt modelId="{128EDCB5-EDDA-4879-A569-07ADBF153856}" type="parTrans" cxnId="{009FD1C0-E6E6-4071-A7E3-55EFCAB96481}">
      <dgm:prSet/>
      <dgm:spPr/>
      <dgm:t>
        <a:bodyPr/>
        <a:lstStyle/>
        <a:p>
          <a:endParaRPr lang="en-US"/>
        </a:p>
      </dgm:t>
    </dgm:pt>
    <dgm:pt modelId="{E72034A3-91DB-4843-BCE8-CE8C7AC5B0D1}" type="sibTrans" cxnId="{009FD1C0-E6E6-4071-A7E3-55EFCAB96481}">
      <dgm:prSet/>
      <dgm:spPr/>
      <dgm:t>
        <a:bodyPr/>
        <a:lstStyle/>
        <a:p>
          <a:endParaRPr lang="en-US"/>
        </a:p>
      </dgm:t>
    </dgm:pt>
    <dgm:pt modelId="{5C4573C4-D137-4D41-802E-195DEF87673A}">
      <dgm:prSet custT="1"/>
      <dgm:spPr/>
      <dgm:t>
        <a:bodyPr/>
        <a:lstStyle/>
        <a:p>
          <a:r>
            <a:rPr lang="en-US" sz="1000" dirty="0"/>
            <a:t>Report</a:t>
          </a:r>
        </a:p>
      </dgm:t>
    </dgm:pt>
    <dgm:pt modelId="{4F8D2004-8877-48F9-B559-CD6DD16C7163}" type="parTrans" cxnId="{F924B570-D013-4227-B6F5-431636B37DF0}">
      <dgm:prSet/>
      <dgm:spPr/>
      <dgm:t>
        <a:bodyPr/>
        <a:lstStyle/>
        <a:p>
          <a:endParaRPr lang="en-US"/>
        </a:p>
      </dgm:t>
    </dgm:pt>
    <dgm:pt modelId="{D485195B-4450-40E6-AF53-7A8F6693ACA7}" type="sibTrans" cxnId="{F924B570-D013-4227-B6F5-431636B37DF0}">
      <dgm:prSet/>
      <dgm:spPr/>
      <dgm:t>
        <a:bodyPr/>
        <a:lstStyle/>
        <a:p>
          <a:endParaRPr lang="en-US"/>
        </a:p>
      </dgm:t>
    </dgm:pt>
    <dgm:pt modelId="{6D8DF377-DDD8-4E2F-A429-DB6420F7B4E2}">
      <dgm:prSet custT="1"/>
      <dgm:spPr/>
      <dgm:t>
        <a:bodyPr/>
        <a:lstStyle/>
        <a:p>
          <a:r>
            <a:rPr lang="en-US" sz="600" dirty="0"/>
            <a:t>2</a:t>
          </a:r>
          <a:r>
            <a:rPr lang="en-US" sz="600" baseline="30000" dirty="0"/>
            <a:t>nd</a:t>
          </a:r>
          <a:r>
            <a:rPr lang="en-US" sz="500" dirty="0"/>
            <a:t> </a:t>
          </a:r>
          <a:r>
            <a:rPr lang="en-US" sz="600" dirty="0"/>
            <a:t>Reading</a:t>
          </a:r>
        </a:p>
      </dgm:t>
    </dgm:pt>
    <dgm:pt modelId="{8D83166A-BC08-4753-AFDC-556EB6C2C6CD}" type="parTrans" cxnId="{D3965DF4-5B91-4866-BE7E-21E15FD62E7A}">
      <dgm:prSet/>
      <dgm:spPr/>
      <dgm:t>
        <a:bodyPr/>
        <a:lstStyle/>
        <a:p>
          <a:endParaRPr lang="en-US"/>
        </a:p>
      </dgm:t>
    </dgm:pt>
    <dgm:pt modelId="{BAA0F611-6A26-45EA-AA01-7DC35A580FF7}" type="sibTrans" cxnId="{D3965DF4-5B91-4866-BE7E-21E15FD62E7A}">
      <dgm:prSet/>
      <dgm:spPr/>
      <dgm:t>
        <a:bodyPr/>
        <a:lstStyle/>
        <a:p>
          <a:endParaRPr lang="en-US"/>
        </a:p>
      </dgm:t>
    </dgm:pt>
    <dgm:pt modelId="{A866E4EF-9FF6-40A9-8B7E-B04A4E5887A8}">
      <dgm:prSet custT="1"/>
      <dgm:spPr/>
      <dgm:t>
        <a:bodyPr/>
        <a:lstStyle/>
        <a:p>
          <a:r>
            <a:rPr lang="en-US" sz="500" dirty="0"/>
            <a:t>3</a:t>
          </a:r>
          <a:r>
            <a:rPr lang="en-US" sz="500" baseline="30000" dirty="0"/>
            <a:t>rd</a:t>
          </a:r>
          <a:r>
            <a:rPr lang="en-US" sz="500" dirty="0"/>
            <a:t> Reading (1)</a:t>
          </a:r>
        </a:p>
      </dgm:t>
    </dgm:pt>
    <dgm:pt modelId="{737B1B29-0E48-469C-8FBD-017FB0FDCD7D}" type="parTrans" cxnId="{699656FE-4616-41D0-9B79-16C9EFFDF1B6}">
      <dgm:prSet/>
      <dgm:spPr/>
      <dgm:t>
        <a:bodyPr/>
        <a:lstStyle/>
        <a:p>
          <a:endParaRPr lang="en-US"/>
        </a:p>
      </dgm:t>
    </dgm:pt>
    <dgm:pt modelId="{959542F1-3FE9-4871-88CE-F8CD4178531E}" type="sibTrans" cxnId="{699656FE-4616-41D0-9B79-16C9EFFDF1B6}">
      <dgm:prSet/>
      <dgm:spPr/>
      <dgm:t>
        <a:bodyPr/>
        <a:lstStyle/>
        <a:p>
          <a:endParaRPr lang="en-US"/>
        </a:p>
      </dgm:t>
    </dgm:pt>
    <dgm:pt modelId="{9154C0AF-0C77-4EFA-9685-BDDC65ACB169}">
      <dgm:prSet custT="1"/>
      <dgm:spPr/>
      <dgm:t>
        <a:bodyPr/>
        <a:lstStyle/>
        <a:p>
          <a:r>
            <a:rPr lang="en-US" sz="500" dirty="0"/>
            <a:t>3</a:t>
          </a:r>
          <a:r>
            <a:rPr lang="en-US" sz="500" baseline="30000" dirty="0"/>
            <a:t>rd</a:t>
          </a:r>
          <a:r>
            <a:rPr lang="en-US" sz="500" dirty="0"/>
            <a:t> Reading (2)</a:t>
          </a:r>
        </a:p>
      </dgm:t>
    </dgm:pt>
    <dgm:pt modelId="{FEED4FDF-40BE-42DA-97F7-4CDF724E7372}" type="parTrans" cxnId="{88889164-E383-4A77-A654-C67A326356CD}">
      <dgm:prSet/>
      <dgm:spPr/>
      <dgm:t>
        <a:bodyPr/>
        <a:lstStyle/>
        <a:p>
          <a:endParaRPr lang="en-US"/>
        </a:p>
      </dgm:t>
    </dgm:pt>
    <dgm:pt modelId="{0D204E4A-6788-4A2B-9E69-547BE4BF2271}" type="sibTrans" cxnId="{88889164-E383-4A77-A654-C67A326356CD}">
      <dgm:prSet/>
      <dgm:spPr/>
      <dgm:t>
        <a:bodyPr/>
        <a:lstStyle/>
        <a:p>
          <a:endParaRPr lang="en-US"/>
        </a:p>
      </dgm:t>
    </dgm:pt>
    <dgm:pt modelId="{908B97EE-4617-42BB-9766-51D974EDFDB8}">
      <dgm:prSet custT="1"/>
      <dgm:spPr/>
      <dgm:t>
        <a:bodyPr/>
        <a:lstStyle/>
        <a:p>
          <a:r>
            <a:rPr lang="en-US" sz="700" dirty="0"/>
            <a:t>1</a:t>
          </a:r>
          <a:r>
            <a:rPr lang="en-US" sz="700" baseline="30000" dirty="0"/>
            <a:t>st</a:t>
          </a:r>
          <a:r>
            <a:rPr lang="en-US" sz="700" dirty="0"/>
            <a:t> Branch</a:t>
          </a:r>
        </a:p>
      </dgm:t>
    </dgm:pt>
    <dgm:pt modelId="{F3072AC0-586E-4DA8-98E5-21EE33CC4C59}" type="parTrans" cxnId="{075B9354-3285-4CF5-8512-D05AB22AF38A}">
      <dgm:prSet/>
      <dgm:spPr/>
      <dgm:t>
        <a:bodyPr/>
        <a:lstStyle/>
        <a:p>
          <a:endParaRPr lang="en-US"/>
        </a:p>
      </dgm:t>
    </dgm:pt>
    <dgm:pt modelId="{DC3D715A-2836-4031-BA28-E16A50E0EDAD}" type="sibTrans" cxnId="{075B9354-3285-4CF5-8512-D05AB22AF38A}">
      <dgm:prSet/>
      <dgm:spPr/>
      <dgm:t>
        <a:bodyPr/>
        <a:lstStyle/>
        <a:p>
          <a:endParaRPr lang="en-US"/>
        </a:p>
      </dgm:t>
    </dgm:pt>
    <dgm:pt modelId="{79F0AF6E-100E-4B2C-9F93-372157F09DFC}">
      <dgm:prSet custT="1"/>
      <dgm:spPr/>
      <dgm:t>
        <a:bodyPr/>
        <a:lstStyle/>
        <a:p>
          <a:r>
            <a:rPr lang="en-US" sz="700" dirty="0"/>
            <a:t>2</a:t>
          </a:r>
          <a:r>
            <a:rPr lang="en-US" sz="700" baseline="30000" dirty="0"/>
            <a:t>nd</a:t>
          </a:r>
          <a:r>
            <a:rPr lang="en-US" sz="700" dirty="0"/>
            <a:t> Branch</a:t>
          </a:r>
        </a:p>
      </dgm:t>
    </dgm:pt>
    <dgm:pt modelId="{0F302897-9259-4F2C-A75C-0F2D2E09FF90}" type="parTrans" cxnId="{FAB0AC80-1A9B-4EE2-B21B-5D5208F4DCF1}">
      <dgm:prSet/>
      <dgm:spPr/>
      <dgm:t>
        <a:bodyPr/>
        <a:lstStyle/>
        <a:p>
          <a:endParaRPr lang="en-US"/>
        </a:p>
      </dgm:t>
    </dgm:pt>
    <dgm:pt modelId="{3527C074-EB2C-4DF2-9D0E-982F0CFCDBBE}" type="sibTrans" cxnId="{FAB0AC80-1A9B-4EE2-B21B-5D5208F4DCF1}">
      <dgm:prSet/>
      <dgm:spPr/>
      <dgm:t>
        <a:bodyPr/>
        <a:lstStyle/>
        <a:p>
          <a:endParaRPr lang="en-US"/>
        </a:p>
      </dgm:t>
    </dgm:pt>
    <dgm:pt modelId="{07335FAE-0715-4D81-8375-E790B45EB725}">
      <dgm:prSet custT="1"/>
      <dgm:spPr/>
      <dgm:t>
        <a:bodyPr/>
        <a:lstStyle/>
        <a:p>
          <a:r>
            <a:rPr lang="en-US" sz="500" dirty="0"/>
            <a:t>Concurrence</a:t>
          </a:r>
        </a:p>
      </dgm:t>
    </dgm:pt>
    <dgm:pt modelId="{C6D10213-8716-4EE3-AF26-F4587DD046C0}" type="parTrans" cxnId="{D469A41E-D23A-4804-89B1-F20980B072B6}">
      <dgm:prSet/>
      <dgm:spPr/>
      <dgm:t>
        <a:bodyPr/>
        <a:lstStyle/>
        <a:p>
          <a:endParaRPr lang="en-US"/>
        </a:p>
      </dgm:t>
    </dgm:pt>
    <dgm:pt modelId="{5D74E0DB-BEDD-4A79-8BE7-B4A3525CA831}" type="sibTrans" cxnId="{D469A41E-D23A-4804-89B1-F20980B072B6}">
      <dgm:prSet/>
      <dgm:spPr/>
      <dgm:t>
        <a:bodyPr/>
        <a:lstStyle/>
        <a:p>
          <a:endParaRPr lang="en-US"/>
        </a:p>
      </dgm:t>
    </dgm:pt>
    <dgm:pt modelId="{ED41070E-2ABA-4C71-B19F-37BD38500F4E}">
      <dgm:prSet/>
      <dgm:spPr>
        <a:solidFill>
          <a:srgbClr val="0070C0"/>
        </a:solidFill>
      </dgm:spPr>
      <dgm:t>
        <a:bodyPr/>
        <a:lstStyle/>
        <a:p>
          <a:r>
            <a:rPr lang="en-US" dirty="0"/>
            <a:t>Enactment</a:t>
          </a:r>
        </a:p>
      </dgm:t>
    </dgm:pt>
    <dgm:pt modelId="{0D5A2839-7563-467D-9F7F-79D357154767}" type="parTrans" cxnId="{4E58A612-07C6-492B-8D65-3113453D4BD1}">
      <dgm:prSet/>
      <dgm:spPr/>
      <dgm:t>
        <a:bodyPr/>
        <a:lstStyle/>
        <a:p>
          <a:endParaRPr lang="en-US"/>
        </a:p>
      </dgm:t>
    </dgm:pt>
    <dgm:pt modelId="{304741AA-04AB-4DC6-A534-EF91EE0415F0}" type="sibTrans" cxnId="{4E58A612-07C6-492B-8D65-3113453D4BD1}">
      <dgm:prSet/>
      <dgm:spPr/>
      <dgm:t>
        <a:bodyPr/>
        <a:lstStyle/>
        <a:p>
          <a:endParaRPr lang="en-US"/>
        </a:p>
      </dgm:t>
    </dgm:pt>
    <dgm:pt modelId="{84A255A1-5550-4A72-A492-16008EC164AA}">
      <dgm:prSet custT="1"/>
      <dgm:spPr/>
      <dgm:t>
        <a:bodyPr/>
        <a:lstStyle/>
        <a:p>
          <a:r>
            <a:rPr lang="en-US" sz="1000" dirty="0"/>
            <a:t>Law</a:t>
          </a:r>
        </a:p>
      </dgm:t>
    </dgm:pt>
    <dgm:pt modelId="{1CA62B0B-7ECE-496C-83C1-50534EF84029}" type="parTrans" cxnId="{53C28901-C333-497F-B41D-7986E97922DD}">
      <dgm:prSet/>
      <dgm:spPr/>
      <dgm:t>
        <a:bodyPr/>
        <a:lstStyle/>
        <a:p>
          <a:endParaRPr lang="en-US"/>
        </a:p>
      </dgm:t>
    </dgm:pt>
    <dgm:pt modelId="{30EE40B4-D1B7-400C-BB07-E09614EB1EF8}" type="sibTrans" cxnId="{53C28901-C333-497F-B41D-7986E97922DD}">
      <dgm:prSet/>
      <dgm:spPr/>
      <dgm:t>
        <a:bodyPr/>
        <a:lstStyle/>
        <a:p>
          <a:endParaRPr lang="en-US"/>
        </a:p>
      </dgm:t>
    </dgm:pt>
    <dgm:pt modelId="{8F2027BF-BF94-4241-ABFA-776A621C5784}" type="pres">
      <dgm:prSet presAssocID="{2073357B-6E79-4A12-9BB2-58A8A5A78B12}" presName="Name0" presStyleCnt="0">
        <dgm:presLayoutVars>
          <dgm:dir/>
          <dgm:resizeHandles val="exact"/>
        </dgm:presLayoutVars>
      </dgm:prSet>
      <dgm:spPr/>
    </dgm:pt>
    <dgm:pt modelId="{E050BA7A-410E-4AA9-8C53-F505314A7CB6}" type="pres">
      <dgm:prSet presAssocID="{07D383D7-65FB-42A6-A186-00B6C96A7FBE}" presName="parTxOnly" presStyleLbl="node1" presStyleIdx="0" presStyleCnt="14">
        <dgm:presLayoutVars>
          <dgm:bulletEnabled val="1"/>
        </dgm:presLayoutVars>
      </dgm:prSet>
      <dgm:spPr/>
    </dgm:pt>
    <dgm:pt modelId="{072DADBD-8CA5-4EF6-8E82-CF528D72740B}" type="pres">
      <dgm:prSet presAssocID="{6C6E779A-18CB-4D9F-AA04-E8135D8ACFD0}" presName="parSpace" presStyleCnt="0"/>
      <dgm:spPr/>
    </dgm:pt>
    <dgm:pt modelId="{0243361B-5EC4-465C-80C7-363866046FCD}" type="pres">
      <dgm:prSet presAssocID="{8E97E575-AA13-4587-B89C-DEE832AEC461}" presName="parTxOnly" presStyleLbl="node1" presStyleIdx="1" presStyleCnt="14">
        <dgm:presLayoutVars>
          <dgm:bulletEnabled val="1"/>
        </dgm:presLayoutVars>
      </dgm:prSet>
      <dgm:spPr/>
    </dgm:pt>
    <dgm:pt modelId="{C12B7B5A-DDF2-4A8A-96BF-0632139912E9}" type="pres">
      <dgm:prSet presAssocID="{A19984D1-289E-47F6-AF78-0C3F8EBA3742}" presName="parSpace" presStyleCnt="0"/>
      <dgm:spPr/>
    </dgm:pt>
    <dgm:pt modelId="{028F668F-2A64-4DBE-A678-CB85F87BEC97}" type="pres">
      <dgm:prSet presAssocID="{09E9DA12-70D3-48FC-B597-4AB1FBE0577F}" presName="parTxOnly" presStyleLbl="node1" presStyleIdx="2" presStyleCnt="14">
        <dgm:presLayoutVars>
          <dgm:bulletEnabled val="1"/>
        </dgm:presLayoutVars>
      </dgm:prSet>
      <dgm:spPr/>
    </dgm:pt>
    <dgm:pt modelId="{69FDB2B8-2D2E-4414-9549-BBDE3D770B84}" type="pres">
      <dgm:prSet presAssocID="{24872708-F4F7-44E4-9313-0CF99573A006}" presName="parSpace" presStyleCnt="0"/>
      <dgm:spPr/>
    </dgm:pt>
    <dgm:pt modelId="{CBFD01C3-B9C3-40B4-B807-A4147BCC6BA7}" type="pres">
      <dgm:prSet presAssocID="{C13E6D73-42D4-4C6C-9A1C-D85238965A25}" presName="parTxOnly" presStyleLbl="node1" presStyleIdx="3" presStyleCnt="14">
        <dgm:presLayoutVars>
          <dgm:bulletEnabled val="1"/>
        </dgm:presLayoutVars>
      </dgm:prSet>
      <dgm:spPr/>
    </dgm:pt>
    <dgm:pt modelId="{78327910-6497-44D9-9FAC-655A04D4CA10}" type="pres">
      <dgm:prSet presAssocID="{E479C267-F7B5-4458-9ED8-238D9428CCA7}" presName="parSpace" presStyleCnt="0"/>
      <dgm:spPr/>
    </dgm:pt>
    <dgm:pt modelId="{D00018DA-E0D4-41E3-B7AA-11D44707664F}" type="pres">
      <dgm:prSet presAssocID="{F7FE2D8C-98E3-4452-8E6B-40CE67F90453}" presName="parTxOnly" presStyleLbl="node1" presStyleIdx="4" presStyleCnt="14">
        <dgm:presLayoutVars>
          <dgm:bulletEnabled val="1"/>
        </dgm:presLayoutVars>
      </dgm:prSet>
      <dgm:spPr/>
    </dgm:pt>
    <dgm:pt modelId="{0A4CFFDB-4B22-47EC-8224-3B83E47255FD}" type="pres">
      <dgm:prSet presAssocID="{E72034A3-91DB-4843-BCE8-CE8C7AC5B0D1}" presName="parSpace" presStyleCnt="0"/>
      <dgm:spPr/>
    </dgm:pt>
    <dgm:pt modelId="{858D13DA-1335-4293-9B46-901ED191723F}" type="pres">
      <dgm:prSet presAssocID="{5C4573C4-D137-4D41-802E-195DEF87673A}" presName="parTxOnly" presStyleLbl="node1" presStyleIdx="5" presStyleCnt="14">
        <dgm:presLayoutVars>
          <dgm:bulletEnabled val="1"/>
        </dgm:presLayoutVars>
      </dgm:prSet>
      <dgm:spPr/>
    </dgm:pt>
    <dgm:pt modelId="{6F7F6E47-0181-42E9-BA44-7BE16E12C98A}" type="pres">
      <dgm:prSet presAssocID="{D485195B-4450-40E6-AF53-7A8F6693ACA7}" presName="parSpace" presStyleCnt="0"/>
      <dgm:spPr/>
    </dgm:pt>
    <dgm:pt modelId="{359DF94B-32C5-4C9D-8548-61E34F1C69E1}" type="pres">
      <dgm:prSet presAssocID="{6D8DF377-DDD8-4E2F-A429-DB6420F7B4E2}" presName="parTxOnly" presStyleLbl="node1" presStyleIdx="6" presStyleCnt="14">
        <dgm:presLayoutVars>
          <dgm:bulletEnabled val="1"/>
        </dgm:presLayoutVars>
      </dgm:prSet>
      <dgm:spPr/>
    </dgm:pt>
    <dgm:pt modelId="{1970A798-1952-412A-B934-E6F3D12F086C}" type="pres">
      <dgm:prSet presAssocID="{BAA0F611-6A26-45EA-AA01-7DC35A580FF7}" presName="parSpace" presStyleCnt="0"/>
      <dgm:spPr/>
    </dgm:pt>
    <dgm:pt modelId="{4EBFB3EE-2EAA-4515-A618-6AA0F28F67D1}" type="pres">
      <dgm:prSet presAssocID="{A866E4EF-9FF6-40A9-8B7E-B04A4E5887A8}" presName="parTxOnly" presStyleLbl="node1" presStyleIdx="7" presStyleCnt="14">
        <dgm:presLayoutVars>
          <dgm:bulletEnabled val="1"/>
        </dgm:presLayoutVars>
      </dgm:prSet>
      <dgm:spPr/>
    </dgm:pt>
    <dgm:pt modelId="{59EEDD68-1A53-4D1C-93B8-9F1DB497A5CD}" type="pres">
      <dgm:prSet presAssocID="{959542F1-3FE9-4871-88CE-F8CD4178531E}" presName="parSpace" presStyleCnt="0"/>
      <dgm:spPr/>
    </dgm:pt>
    <dgm:pt modelId="{73FFCC56-7A5B-4C71-909E-307F7A54317A}" type="pres">
      <dgm:prSet presAssocID="{9154C0AF-0C77-4EFA-9685-BDDC65ACB169}" presName="parTxOnly" presStyleLbl="node1" presStyleIdx="8" presStyleCnt="14">
        <dgm:presLayoutVars>
          <dgm:bulletEnabled val="1"/>
        </dgm:presLayoutVars>
      </dgm:prSet>
      <dgm:spPr/>
    </dgm:pt>
    <dgm:pt modelId="{C9001DA8-C3C0-48C1-9AC0-D578802C5002}" type="pres">
      <dgm:prSet presAssocID="{0D204E4A-6788-4A2B-9E69-547BE4BF2271}" presName="parSpace" presStyleCnt="0"/>
      <dgm:spPr/>
    </dgm:pt>
    <dgm:pt modelId="{E6DAB853-E106-4E67-A4BD-C594FA33BBEA}" type="pres">
      <dgm:prSet presAssocID="{908B97EE-4617-42BB-9766-51D974EDFDB8}" presName="parTxOnly" presStyleLbl="node1" presStyleIdx="9" presStyleCnt="14">
        <dgm:presLayoutVars>
          <dgm:bulletEnabled val="1"/>
        </dgm:presLayoutVars>
      </dgm:prSet>
      <dgm:spPr/>
    </dgm:pt>
    <dgm:pt modelId="{794FE91B-9C8E-4D91-BED1-91962CD00382}" type="pres">
      <dgm:prSet presAssocID="{DC3D715A-2836-4031-BA28-E16A50E0EDAD}" presName="parSpace" presStyleCnt="0"/>
      <dgm:spPr/>
    </dgm:pt>
    <dgm:pt modelId="{67F504D3-8D9E-4B3B-AD5B-4E0780E0391B}" type="pres">
      <dgm:prSet presAssocID="{79F0AF6E-100E-4B2C-9F93-372157F09DFC}" presName="parTxOnly" presStyleLbl="node1" presStyleIdx="10" presStyleCnt="14">
        <dgm:presLayoutVars>
          <dgm:bulletEnabled val="1"/>
        </dgm:presLayoutVars>
      </dgm:prSet>
      <dgm:spPr/>
    </dgm:pt>
    <dgm:pt modelId="{07F130CA-F44B-403F-94F9-A0874DA8DB9E}" type="pres">
      <dgm:prSet presAssocID="{3527C074-EB2C-4DF2-9D0E-982F0CFCDBBE}" presName="parSpace" presStyleCnt="0"/>
      <dgm:spPr/>
    </dgm:pt>
    <dgm:pt modelId="{28483544-55DA-4B27-B9B6-159377A6C921}" type="pres">
      <dgm:prSet presAssocID="{07335FAE-0715-4D81-8375-E790B45EB725}" presName="parTxOnly" presStyleLbl="node1" presStyleIdx="11" presStyleCnt="14">
        <dgm:presLayoutVars>
          <dgm:bulletEnabled val="1"/>
        </dgm:presLayoutVars>
      </dgm:prSet>
      <dgm:spPr/>
    </dgm:pt>
    <dgm:pt modelId="{719DD473-2560-4047-830A-5F01BD3F6625}" type="pres">
      <dgm:prSet presAssocID="{5D74E0DB-BEDD-4A79-8BE7-B4A3525CA831}" presName="parSpace" presStyleCnt="0"/>
      <dgm:spPr/>
    </dgm:pt>
    <dgm:pt modelId="{1C0CF895-F9EC-4735-8FDC-693039E9FE27}" type="pres">
      <dgm:prSet presAssocID="{ED41070E-2ABA-4C71-B19F-37BD38500F4E}" presName="parTxOnly" presStyleLbl="node1" presStyleIdx="12" presStyleCnt="14">
        <dgm:presLayoutVars>
          <dgm:bulletEnabled val="1"/>
        </dgm:presLayoutVars>
      </dgm:prSet>
      <dgm:spPr/>
    </dgm:pt>
    <dgm:pt modelId="{C3C0085D-44B9-4E6D-AB12-1E59ABB50FCF}" type="pres">
      <dgm:prSet presAssocID="{304741AA-04AB-4DC6-A534-EF91EE0415F0}" presName="parSpace" presStyleCnt="0"/>
      <dgm:spPr/>
    </dgm:pt>
    <dgm:pt modelId="{9D0BC444-AAFC-4D64-8FF5-08A845107391}" type="pres">
      <dgm:prSet presAssocID="{84A255A1-5550-4A72-A492-16008EC164AA}" presName="parTxOnly" presStyleLbl="node1" presStyleIdx="13" presStyleCnt="14">
        <dgm:presLayoutVars>
          <dgm:bulletEnabled val="1"/>
        </dgm:presLayoutVars>
      </dgm:prSet>
      <dgm:spPr/>
    </dgm:pt>
  </dgm:ptLst>
  <dgm:cxnLst>
    <dgm:cxn modelId="{53C28901-C333-497F-B41D-7986E97922DD}" srcId="{2073357B-6E79-4A12-9BB2-58A8A5A78B12}" destId="{84A255A1-5550-4A72-A492-16008EC164AA}" srcOrd="13" destOrd="0" parTransId="{1CA62B0B-7ECE-496C-83C1-50534EF84029}" sibTransId="{30EE40B4-D1B7-400C-BB07-E09614EB1EF8}"/>
    <dgm:cxn modelId="{4E58A612-07C6-492B-8D65-3113453D4BD1}" srcId="{2073357B-6E79-4A12-9BB2-58A8A5A78B12}" destId="{ED41070E-2ABA-4C71-B19F-37BD38500F4E}" srcOrd="12" destOrd="0" parTransId="{0D5A2839-7563-467D-9F7F-79D357154767}" sibTransId="{304741AA-04AB-4DC6-A534-EF91EE0415F0}"/>
    <dgm:cxn modelId="{68CC8617-D5C4-4028-84AC-D1926A9BC086}" type="presOf" srcId="{ED41070E-2ABA-4C71-B19F-37BD38500F4E}" destId="{1C0CF895-F9EC-4735-8FDC-693039E9FE27}" srcOrd="0" destOrd="0" presId="urn:microsoft.com/office/officeart/2005/8/layout/hChevron3"/>
    <dgm:cxn modelId="{AA7C1F1A-96D7-4566-A5D9-F3BC15F1E4D6}" type="presOf" srcId="{5C4573C4-D137-4D41-802E-195DEF87673A}" destId="{858D13DA-1335-4293-9B46-901ED191723F}" srcOrd="0" destOrd="0" presId="urn:microsoft.com/office/officeart/2005/8/layout/hChevron3"/>
    <dgm:cxn modelId="{D469A41E-D23A-4804-89B1-F20980B072B6}" srcId="{2073357B-6E79-4A12-9BB2-58A8A5A78B12}" destId="{07335FAE-0715-4D81-8375-E790B45EB725}" srcOrd="11" destOrd="0" parTransId="{C6D10213-8716-4EE3-AF26-F4587DD046C0}" sibTransId="{5D74E0DB-BEDD-4A79-8BE7-B4A3525CA831}"/>
    <dgm:cxn modelId="{96E32128-2629-4F81-B19E-B8347F65335F}" type="presOf" srcId="{8E97E575-AA13-4587-B89C-DEE832AEC461}" destId="{0243361B-5EC4-465C-80C7-363866046FCD}" srcOrd="0" destOrd="0" presId="urn:microsoft.com/office/officeart/2005/8/layout/hChevron3"/>
    <dgm:cxn modelId="{48987729-E60A-4E7A-B1DD-E5E9FF69C9A2}" type="presOf" srcId="{908B97EE-4617-42BB-9766-51D974EDFDB8}" destId="{E6DAB853-E106-4E67-A4BD-C594FA33BBEA}" srcOrd="0" destOrd="0" presId="urn:microsoft.com/office/officeart/2005/8/layout/hChevron3"/>
    <dgm:cxn modelId="{42AB5130-22F4-40F1-84AE-15464A82B73E}" srcId="{2073357B-6E79-4A12-9BB2-58A8A5A78B12}" destId="{07D383D7-65FB-42A6-A186-00B6C96A7FBE}" srcOrd="0" destOrd="0" parTransId="{FDF00C89-4214-4514-A908-FD2CB0A0D541}" sibTransId="{6C6E779A-18CB-4D9F-AA04-E8135D8ACFD0}"/>
    <dgm:cxn modelId="{F19BCE5E-462F-4219-962D-3E382ED5812D}" srcId="{2073357B-6E79-4A12-9BB2-58A8A5A78B12}" destId="{09E9DA12-70D3-48FC-B597-4AB1FBE0577F}" srcOrd="2" destOrd="0" parTransId="{25C08502-9306-4A5A-B352-81BC2B5BEE86}" sibTransId="{24872708-F4F7-44E4-9313-0CF99573A006}"/>
    <dgm:cxn modelId="{C0F39E62-2B50-4E82-B79B-B2032D45AAA5}" type="presOf" srcId="{84A255A1-5550-4A72-A492-16008EC164AA}" destId="{9D0BC444-AAFC-4D64-8FF5-08A845107391}" srcOrd="0" destOrd="0" presId="urn:microsoft.com/office/officeart/2005/8/layout/hChevron3"/>
    <dgm:cxn modelId="{38A94D44-72D1-40BB-BF5A-348BE77B2D34}" srcId="{2073357B-6E79-4A12-9BB2-58A8A5A78B12}" destId="{8E97E575-AA13-4587-B89C-DEE832AEC461}" srcOrd="1" destOrd="0" parTransId="{4D7596EF-3F4D-4CDE-A626-4634A92D2B4D}" sibTransId="{A19984D1-289E-47F6-AF78-0C3F8EBA3742}"/>
    <dgm:cxn modelId="{88889164-E383-4A77-A654-C67A326356CD}" srcId="{2073357B-6E79-4A12-9BB2-58A8A5A78B12}" destId="{9154C0AF-0C77-4EFA-9685-BDDC65ACB169}" srcOrd="8" destOrd="0" parTransId="{FEED4FDF-40BE-42DA-97F7-4CDF724E7372}" sibTransId="{0D204E4A-6788-4A2B-9E69-547BE4BF2271}"/>
    <dgm:cxn modelId="{583D456E-688C-4F29-B846-9BAA8EF8446B}" type="presOf" srcId="{2073357B-6E79-4A12-9BB2-58A8A5A78B12}" destId="{8F2027BF-BF94-4241-ABFA-776A621C5784}" srcOrd="0" destOrd="0" presId="urn:microsoft.com/office/officeart/2005/8/layout/hChevron3"/>
    <dgm:cxn modelId="{F924B570-D013-4227-B6F5-431636B37DF0}" srcId="{2073357B-6E79-4A12-9BB2-58A8A5A78B12}" destId="{5C4573C4-D137-4D41-802E-195DEF87673A}" srcOrd="5" destOrd="0" parTransId="{4F8D2004-8877-48F9-B559-CD6DD16C7163}" sibTransId="{D485195B-4450-40E6-AF53-7A8F6693ACA7}"/>
    <dgm:cxn modelId="{075B9354-3285-4CF5-8512-D05AB22AF38A}" srcId="{2073357B-6E79-4A12-9BB2-58A8A5A78B12}" destId="{908B97EE-4617-42BB-9766-51D974EDFDB8}" srcOrd="9" destOrd="0" parTransId="{F3072AC0-586E-4DA8-98E5-21EE33CC4C59}" sibTransId="{DC3D715A-2836-4031-BA28-E16A50E0EDAD}"/>
    <dgm:cxn modelId="{D6A9EA58-8752-4888-9CBB-42100ACB87CC}" type="presOf" srcId="{07D383D7-65FB-42A6-A186-00B6C96A7FBE}" destId="{E050BA7A-410E-4AA9-8C53-F505314A7CB6}" srcOrd="0" destOrd="0" presId="urn:microsoft.com/office/officeart/2005/8/layout/hChevron3"/>
    <dgm:cxn modelId="{A20A157E-7CDF-4F35-93DE-459FAD049F7A}" type="presOf" srcId="{F7FE2D8C-98E3-4452-8E6B-40CE67F90453}" destId="{D00018DA-E0D4-41E3-B7AA-11D44707664F}" srcOrd="0" destOrd="0" presId="urn:microsoft.com/office/officeart/2005/8/layout/hChevron3"/>
    <dgm:cxn modelId="{0C744E80-C266-4098-BDEC-8038A74B9186}" type="presOf" srcId="{6D8DF377-DDD8-4E2F-A429-DB6420F7B4E2}" destId="{359DF94B-32C5-4C9D-8548-61E34F1C69E1}" srcOrd="0" destOrd="0" presId="urn:microsoft.com/office/officeart/2005/8/layout/hChevron3"/>
    <dgm:cxn modelId="{FAB0AC80-1A9B-4EE2-B21B-5D5208F4DCF1}" srcId="{2073357B-6E79-4A12-9BB2-58A8A5A78B12}" destId="{79F0AF6E-100E-4B2C-9F93-372157F09DFC}" srcOrd="10" destOrd="0" parTransId="{0F302897-9259-4F2C-A75C-0F2D2E09FF90}" sibTransId="{3527C074-EB2C-4DF2-9D0E-982F0CFCDBBE}"/>
    <dgm:cxn modelId="{39C98582-AD18-4A9D-A809-10DC13E94B97}" type="presOf" srcId="{79F0AF6E-100E-4B2C-9F93-372157F09DFC}" destId="{67F504D3-8D9E-4B3B-AD5B-4E0780E0391B}" srcOrd="0" destOrd="0" presId="urn:microsoft.com/office/officeart/2005/8/layout/hChevron3"/>
    <dgm:cxn modelId="{E30B7A91-DFE9-45F3-B576-D8E7574D11FD}" srcId="{2073357B-6E79-4A12-9BB2-58A8A5A78B12}" destId="{C13E6D73-42D4-4C6C-9A1C-D85238965A25}" srcOrd="3" destOrd="0" parTransId="{FD18B3BB-489C-45A7-9396-1A2CEE0B11A9}" sibTransId="{E479C267-F7B5-4458-9ED8-238D9428CCA7}"/>
    <dgm:cxn modelId="{F3BCE2A3-CC43-4DFC-B63F-0D9B16E1E077}" type="presOf" srcId="{9154C0AF-0C77-4EFA-9685-BDDC65ACB169}" destId="{73FFCC56-7A5B-4C71-909E-307F7A54317A}" srcOrd="0" destOrd="0" presId="urn:microsoft.com/office/officeart/2005/8/layout/hChevron3"/>
    <dgm:cxn modelId="{D1DD6FB2-7288-4718-9583-C8EF687C2EC7}" type="presOf" srcId="{C13E6D73-42D4-4C6C-9A1C-D85238965A25}" destId="{CBFD01C3-B9C3-40B4-B807-A4147BCC6BA7}" srcOrd="0" destOrd="0" presId="urn:microsoft.com/office/officeart/2005/8/layout/hChevron3"/>
    <dgm:cxn modelId="{DB01A8BC-ADBD-41DB-A6F1-15BBD688641C}" type="presOf" srcId="{09E9DA12-70D3-48FC-B597-4AB1FBE0577F}" destId="{028F668F-2A64-4DBE-A678-CB85F87BEC97}" srcOrd="0" destOrd="0" presId="urn:microsoft.com/office/officeart/2005/8/layout/hChevron3"/>
    <dgm:cxn modelId="{AB9B0EC0-D32C-48B3-8E85-89D3941355E8}" type="presOf" srcId="{A866E4EF-9FF6-40A9-8B7E-B04A4E5887A8}" destId="{4EBFB3EE-2EAA-4515-A618-6AA0F28F67D1}" srcOrd="0" destOrd="0" presId="urn:microsoft.com/office/officeart/2005/8/layout/hChevron3"/>
    <dgm:cxn modelId="{009FD1C0-E6E6-4071-A7E3-55EFCAB96481}" srcId="{2073357B-6E79-4A12-9BB2-58A8A5A78B12}" destId="{F7FE2D8C-98E3-4452-8E6B-40CE67F90453}" srcOrd="4" destOrd="0" parTransId="{128EDCB5-EDDA-4879-A569-07ADBF153856}" sibTransId="{E72034A3-91DB-4843-BCE8-CE8C7AC5B0D1}"/>
    <dgm:cxn modelId="{72C9FBEE-2FFE-4C1F-9A7C-D1612CA82D78}" type="presOf" srcId="{07335FAE-0715-4D81-8375-E790B45EB725}" destId="{28483544-55DA-4B27-B9B6-159377A6C921}" srcOrd="0" destOrd="0" presId="urn:microsoft.com/office/officeart/2005/8/layout/hChevron3"/>
    <dgm:cxn modelId="{D3965DF4-5B91-4866-BE7E-21E15FD62E7A}" srcId="{2073357B-6E79-4A12-9BB2-58A8A5A78B12}" destId="{6D8DF377-DDD8-4E2F-A429-DB6420F7B4E2}" srcOrd="6" destOrd="0" parTransId="{8D83166A-BC08-4753-AFDC-556EB6C2C6CD}" sibTransId="{BAA0F611-6A26-45EA-AA01-7DC35A580FF7}"/>
    <dgm:cxn modelId="{699656FE-4616-41D0-9B79-16C9EFFDF1B6}" srcId="{2073357B-6E79-4A12-9BB2-58A8A5A78B12}" destId="{A866E4EF-9FF6-40A9-8B7E-B04A4E5887A8}" srcOrd="7" destOrd="0" parTransId="{737B1B29-0E48-469C-8FBD-017FB0FDCD7D}" sibTransId="{959542F1-3FE9-4871-88CE-F8CD4178531E}"/>
    <dgm:cxn modelId="{155803DB-2C93-450D-8EA7-6FFB1AE9B234}" type="presParOf" srcId="{8F2027BF-BF94-4241-ABFA-776A621C5784}" destId="{E050BA7A-410E-4AA9-8C53-F505314A7CB6}" srcOrd="0" destOrd="0" presId="urn:microsoft.com/office/officeart/2005/8/layout/hChevron3"/>
    <dgm:cxn modelId="{B8772D2D-F962-48DF-8285-BA3E858347D6}" type="presParOf" srcId="{8F2027BF-BF94-4241-ABFA-776A621C5784}" destId="{072DADBD-8CA5-4EF6-8E82-CF528D72740B}" srcOrd="1" destOrd="0" presId="urn:microsoft.com/office/officeart/2005/8/layout/hChevron3"/>
    <dgm:cxn modelId="{1327CE47-3C1F-420E-9FEA-70ABBE512E24}" type="presParOf" srcId="{8F2027BF-BF94-4241-ABFA-776A621C5784}" destId="{0243361B-5EC4-465C-80C7-363866046FCD}" srcOrd="2" destOrd="0" presId="urn:microsoft.com/office/officeart/2005/8/layout/hChevron3"/>
    <dgm:cxn modelId="{C4F8A116-823D-4DD3-B7C5-9BAC476785CA}" type="presParOf" srcId="{8F2027BF-BF94-4241-ABFA-776A621C5784}" destId="{C12B7B5A-DDF2-4A8A-96BF-0632139912E9}" srcOrd="3" destOrd="0" presId="urn:microsoft.com/office/officeart/2005/8/layout/hChevron3"/>
    <dgm:cxn modelId="{19BA8388-902F-4727-B8CE-C6C5896BC110}" type="presParOf" srcId="{8F2027BF-BF94-4241-ABFA-776A621C5784}" destId="{028F668F-2A64-4DBE-A678-CB85F87BEC97}" srcOrd="4" destOrd="0" presId="urn:microsoft.com/office/officeart/2005/8/layout/hChevron3"/>
    <dgm:cxn modelId="{62F6224D-2708-4E56-9C88-2E305A7CA4F0}" type="presParOf" srcId="{8F2027BF-BF94-4241-ABFA-776A621C5784}" destId="{69FDB2B8-2D2E-4414-9549-BBDE3D770B84}" srcOrd="5" destOrd="0" presId="urn:microsoft.com/office/officeart/2005/8/layout/hChevron3"/>
    <dgm:cxn modelId="{D7947A38-E111-4080-ADBE-F75F696B3906}" type="presParOf" srcId="{8F2027BF-BF94-4241-ABFA-776A621C5784}" destId="{CBFD01C3-B9C3-40B4-B807-A4147BCC6BA7}" srcOrd="6" destOrd="0" presId="urn:microsoft.com/office/officeart/2005/8/layout/hChevron3"/>
    <dgm:cxn modelId="{C85AB807-9A11-497D-8F11-259F2B33C11F}" type="presParOf" srcId="{8F2027BF-BF94-4241-ABFA-776A621C5784}" destId="{78327910-6497-44D9-9FAC-655A04D4CA10}" srcOrd="7" destOrd="0" presId="urn:microsoft.com/office/officeart/2005/8/layout/hChevron3"/>
    <dgm:cxn modelId="{6B8C522C-3163-428B-A3E7-B1F8253E5E04}" type="presParOf" srcId="{8F2027BF-BF94-4241-ABFA-776A621C5784}" destId="{D00018DA-E0D4-41E3-B7AA-11D44707664F}" srcOrd="8" destOrd="0" presId="urn:microsoft.com/office/officeart/2005/8/layout/hChevron3"/>
    <dgm:cxn modelId="{79604CE6-A747-44EB-B944-82C701D9A9E7}" type="presParOf" srcId="{8F2027BF-BF94-4241-ABFA-776A621C5784}" destId="{0A4CFFDB-4B22-47EC-8224-3B83E47255FD}" srcOrd="9" destOrd="0" presId="urn:microsoft.com/office/officeart/2005/8/layout/hChevron3"/>
    <dgm:cxn modelId="{22744770-A849-4BDA-9084-3E8B96F1165A}" type="presParOf" srcId="{8F2027BF-BF94-4241-ABFA-776A621C5784}" destId="{858D13DA-1335-4293-9B46-901ED191723F}" srcOrd="10" destOrd="0" presId="urn:microsoft.com/office/officeart/2005/8/layout/hChevron3"/>
    <dgm:cxn modelId="{4CA7C831-CC4E-4C27-91CB-689CF08CC7E3}" type="presParOf" srcId="{8F2027BF-BF94-4241-ABFA-776A621C5784}" destId="{6F7F6E47-0181-42E9-BA44-7BE16E12C98A}" srcOrd="11" destOrd="0" presId="urn:microsoft.com/office/officeart/2005/8/layout/hChevron3"/>
    <dgm:cxn modelId="{53A16CC9-FCD9-46EB-8C74-0945B7FDDF28}" type="presParOf" srcId="{8F2027BF-BF94-4241-ABFA-776A621C5784}" destId="{359DF94B-32C5-4C9D-8548-61E34F1C69E1}" srcOrd="12" destOrd="0" presId="urn:microsoft.com/office/officeart/2005/8/layout/hChevron3"/>
    <dgm:cxn modelId="{A69AC646-B393-45CC-A591-B87384CF48E3}" type="presParOf" srcId="{8F2027BF-BF94-4241-ABFA-776A621C5784}" destId="{1970A798-1952-412A-B934-E6F3D12F086C}" srcOrd="13" destOrd="0" presId="urn:microsoft.com/office/officeart/2005/8/layout/hChevron3"/>
    <dgm:cxn modelId="{E35B94C4-2AD0-45F6-9D22-D1F6C42C2D81}" type="presParOf" srcId="{8F2027BF-BF94-4241-ABFA-776A621C5784}" destId="{4EBFB3EE-2EAA-4515-A618-6AA0F28F67D1}" srcOrd="14" destOrd="0" presId="urn:microsoft.com/office/officeart/2005/8/layout/hChevron3"/>
    <dgm:cxn modelId="{2C62254A-A3B0-4F1D-9782-FC5DBFDD4F29}" type="presParOf" srcId="{8F2027BF-BF94-4241-ABFA-776A621C5784}" destId="{59EEDD68-1A53-4D1C-93B8-9F1DB497A5CD}" srcOrd="15" destOrd="0" presId="urn:microsoft.com/office/officeart/2005/8/layout/hChevron3"/>
    <dgm:cxn modelId="{5B543AA5-41B0-41D0-BCD2-DE693261246C}" type="presParOf" srcId="{8F2027BF-BF94-4241-ABFA-776A621C5784}" destId="{73FFCC56-7A5B-4C71-909E-307F7A54317A}" srcOrd="16" destOrd="0" presId="urn:microsoft.com/office/officeart/2005/8/layout/hChevron3"/>
    <dgm:cxn modelId="{11E4A837-88D3-4955-ACDA-6BE420A82F19}" type="presParOf" srcId="{8F2027BF-BF94-4241-ABFA-776A621C5784}" destId="{C9001DA8-C3C0-48C1-9AC0-D578802C5002}" srcOrd="17" destOrd="0" presId="urn:microsoft.com/office/officeart/2005/8/layout/hChevron3"/>
    <dgm:cxn modelId="{3D1AE625-EF8B-4EBD-9A03-FDAEF811CD49}" type="presParOf" srcId="{8F2027BF-BF94-4241-ABFA-776A621C5784}" destId="{E6DAB853-E106-4E67-A4BD-C594FA33BBEA}" srcOrd="18" destOrd="0" presId="urn:microsoft.com/office/officeart/2005/8/layout/hChevron3"/>
    <dgm:cxn modelId="{5793A5B3-71FD-4337-9FEE-BFEBAF1FCE28}" type="presParOf" srcId="{8F2027BF-BF94-4241-ABFA-776A621C5784}" destId="{794FE91B-9C8E-4D91-BED1-91962CD00382}" srcOrd="19" destOrd="0" presId="urn:microsoft.com/office/officeart/2005/8/layout/hChevron3"/>
    <dgm:cxn modelId="{E85A7868-0CFD-409A-9124-D2851BD7EBE5}" type="presParOf" srcId="{8F2027BF-BF94-4241-ABFA-776A621C5784}" destId="{67F504D3-8D9E-4B3B-AD5B-4E0780E0391B}" srcOrd="20" destOrd="0" presId="urn:microsoft.com/office/officeart/2005/8/layout/hChevron3"/>
    <dgm:cxn modelId="{3FAF15F1-428C-4146-8BE0-45CD4F239595}" type="presParOf" srcId="{8F2027BF-BF94-4241-ABFA-776A621C5784}" destId="{07F130CA-F44B-403F-94F9-A0874DA8DB9E}" srcOrd="21" destOrd="0" presId="urn:microsoft.com/office/officeart/2005/8/layout/hChevron3"/>
    <dgm:cxn modelId="{A2EF92D1-AA5A-4618-BFFA-7BF37D2610E3}" type="presParOf" srcId="{8F2027BF-BF94-4241-ABFA-776A621C5784}" destId="{28483544-55DA-4B27-B9B6-159377A6C921}" srcOrd="22" destOrd="0" presId="urn:microsoft.com/office/officeart/2005/8/layout/hChevron3"/>
    <dgm:cxn modelId="{C85FE035-FAB0-4C12-A484-158207515F8E}" type="presParOf" srcId="{8F2027BF-BF94-4241-ABFA-776A621C5784}" destId="{719DD473-2560-4047-830A-5F01BD3F6625}" srcOrd="23" destOrd="0" presId="urn:microsoft.com/office/officeart/2005/8/layout/hChevron3"/>
    <dgm:cxn modelId="{168B2DE0-9B80-4F79-B3E5-6EEF887B1C69}" type="presParOf" srcId="{8F2027BF-BF94-4241-ABFA-776A621C5784}" destId="{1C0CF895-F9EC-4735-8FDC-693039E9FE27}" srcOrd="24" destOrd="0" presId="urn:microsoft.com/office/officeart/2005/8/layout/hChevron3"/>
    <dgm:cxn modelId="{8A4E3751-4149-4A1D-B058-B5A4D04A1443}" type="presParOf" srcId="{8F2027BF-BF94-4241-ABFA-776A621C5784}" destId="{C3C0085D-44B9-4E6D-AB12-1E59ABB50FCF}" srcOrd="25" destOrd="0" presId="urn:microsoft.com/office/officeart/2005/8/layout/hChevron3"/>
    <dgm:cxn modelId="{C22B713C-6C8B-4609-902E-5CF15D9D43E8}" type="presParOf" srcId="{8F2027BF-BF94-4241-ABFA-776A621C5784}" destId="{9D0BC444-AAFC-4D64-8FF5-08A845107391}" srcOrd="26"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073357B-6E79-4A12-9BB2-58A8A5A78B12}"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07D383D7-65FB-42A6-A186-00B6C96A7FBE}">
      <dgm:prSet phldrT="[Text]" custT="1"/>
      <dgm:spPr/>
      <dgm:t>
        <a:bodyPr/>
        <a:lstStyle/>
        <a:p>
          <a:r>
            <a:rPr lang="en-US" sz="1000" dirty="0"/>
            <a:t>Idea</a:t>
          </a:r>
        </a:p>
      </dgm:t>
    </dgm:pt>
    <dgm:pt modelId="{FDF00C89-4214-4514-A908-FD2CB0A0D541}" type="parTrans" cxnId="{42AB5130-22F4-40F1-84AE-15464A82B73E}">
      <dgm:prSet/>
      <dgm:spPr/>
      <dgm:t>
        <a:bodyPr/>
        <a:lstStyle/>
        <a:p>
          <a:endParaRPr lang="en-US"/>
        </a:p>
      </dgm:t>
    </dgm:pt>
    <dgm:pt modelId="{6C6E779A-18CB-4D9F-AA04-E8135D8ACFD0}" type="sibTrans" cxnId="{42AB5130-22F4-40F1-84AE-15464A82B73E}">
      <dgm:prSet/>
      <dgm:spPr/>
      <dgm:t>
        <a:bodyPr/>
        <a:lstStyle/>
        <a:p>
          <a:endParaRPr lang="en-US"/>
        </a:p>
      </dgm:t>
    </dgm:pt>
    <dgm:pt modelId="{8E97E575-AA13-4587-B89C-DEE832AEC461}">
      <dgm:prSet phldrT="[Text]" custT="1"/>
      <dgm:spPr/>
      <dgm:t>
        <a:bodyPr/>
        <a:lstStyle/>
        <a:p>
          <a:r>
            <a:rPr lang="en-US" sz="1000" dirty="0"/>
            <a:t>Draft</a:t>
          </a:r>
        </a:p>
      </dgm:t>
    </dgm:pt>
    <dgm:pt modelId="{4D7596EF-3F4D-4CDE-A626-4634A92D2B4D}" type="parTrans" cxnId="{38A94D44-72D1-40BB-BF5A-348BE77B2D34}">
      <dgm:prSet/>
      <dgm:spPr/>
      <dgm:t>
        <a:bodyPr/>
        <a:lstStyle/>
        <a:p>
          <a:endParaRPr lang="en-US"/>
        </a:p>
      </dgm:t>
    </dgm:pt>
    <dgm:pt modelId="{A19984D1-289E-47F6-AF78-0C3F8EBA3742}" type="sibTrans" cxnId="{38A94D44-72D1-40BB-BF5A-348BE77B2D34}">
      <dgm:prSet/>
      <dgm:spPr/>
      <dgm:t>
        <a:bodyPr/>
        <a:lstStyle/>
        <a:p>
          <a:endParaRPr lang="en-US"/>
        </a:p>
      </dgm:t>
    </dgm:pt>
    <dgm:pt modelId="{09E9DA12-70D3-48FC-B597-4AB1FBE0577F}">
      <dgm:prSet phldrT="[Text]" custT="1"/>
      <dgm:spPr/>
      <dgm:t>
        <a:bodyPr/>
        <a:lstStyle/>
        <a:p>
          <a:r>
            <a:rPr lang="en-US" sz="1000" dirty="0"/>
            <a:t>File</a:t>
          </a:r>
        </a:p>
      </dgm:t>
    </dgm:pt>
    <dgm:pt modelId="{25C08502-9306-4A5A-B352-81BC2B5BEE86}" type="parTrans" cxnId="{F19BCE5E-462F-4219-962D-3E382ED5812D}">
      <dgm:prSet/>
      <dgm:spPr/>
      <dgm:t>
        <a:bodyPr/>
        <a:lstStyle/>
        <a:p>
          <a:endParaRPr lang="en-US"/>
        </a:p>
      </dgm:t>
    </dgm:pt>
    <dgm:pt modelId="{24872708-F4F7-44E4-9313-0CF99573A006}" type="sibTrans" cxnId="{F19BCE5E-462F-4219-962D-3E382ED5812D}">
      <dgm:prSet/>
      <dgm:spPr/>
      <dgm:t>
        <a:bodyPr/>
        <a:lstStyle/>
        <a:p>
          <a:endParaRPr lang="en-US"/>
        </a:p>
      </dgm:t>
    </dgm:pt>
    <dgm:pt modelId="{C13E6D73-42D4-4C6C-9A1C-D85238965A25}">
      <dgm:prSet custT="1"/>
      <dgm:spPr/>
      <dgm:t>
        <a:bodyPr/>
        <a:lstStyle/>
        <a:p>
          <a:r>
            <a:rPr lang="en-US" sz="490" dirty="0" err="1"/>
            <a:t>Cosponsorship</a:t>
          </a:r>
          <a:endParaRPr lang="en-US" sz="490" dirty="0"/>
        </a:p>
      </dgm:t>
    </dgm:pt>
    <dgm:pt modelId="{FD18B3BB-489C-45A7-9396-1A2CEE0B11A9}" type="parTrans" cxnId="{E30B7A91-DFE9-45F3-B576-D8E7574D11FD}">
      <dgm:prSet/>
      <dgm:spPr/>
      <dgm:t>
        <a:bodyPr/>
        <a:lstStyle/>
        <a:p>
          <a:endParaRPr lang="en-US"/>
        </a:p>
      </dgm:t>
    </dgm:pt>
    <dgm:pt modelId="{E479C267-F7B5-4458-9ED8-238D9428CCA7}" type="sibTrans" cxnId="{E30B7A91-DFE9-45F3-B576-D8E7574D11FD}">
      <dgm:prSet/>
      <dgm:spPr/>
      <dgm:t>
        <a:bodyPr/>
        <a:lstStyle/>
        <a:p>
          <a:endParaRPr lang="en-US"/>
        </a:p>
      </dgm:t>
    </dgm:pt>
    <dgm:pt modelId="{F7FE2D8C-98E3-4452-8E6B-40CE67F90453}">
      <dgm:prSet custT="1"/>
      <dgm:spPr/>
      <dgm:t>
        <a:bodyPr/>
        <a:lstStyle/>
        <a:p>
          <a:r>
            <a:rPr lang="en-US" sz="800" dirty="0"/>
            <a:t>Hearing</a:t>
          </a:r>
        </a:p>
      </dgm:t>
    </dgm:pt>
    <dgm:pt modelId="{128EDCB5-EDDA-4879-A569-07ADBF153856}" type="parTrans" cxnId="{009FD1C0-E6E6-4071-A7E3-55EFCAB96481}">
      <dgm:prSet/>
      <dgm:spPr/>
      <dgm:t>
        <a:bodyPr/>
        <a:lstStyle/>
        <a:p>
          <a:endParaRPr lang="en-US"/>
        </a:p>
      </dgm:t>
    </dgm:pt>
    <dgm:pt modelId="{E72034A3-91DB-4843-BCE8-CE8C7AC5B0D1}" type="sibTrans" cxnId="{009FD1C0-E6E6-4071-A7E3-55EFCAB96481}">
      <dgm:prSet/>
      <dgm:spPr/>
      <dgm:t>
        <a:bodyPr/>
        <a:lstStyle/>
        <a:p>
          <a:endParaRPr lang="en-US"/>
        </a:p>
      </dgm:t>
    </dgm:pt>
    <dgm:pt modelId="{5C4573C4-D137-4D41-802E-195DEF87673A}">
      <dgm:prSet custT="1"/>
      <dgm:spPr/>
      <dgm:t>
        <a:bodyPr/>
        <a:lstStyle/>
        <a:p>
          <a:r>
            <a:rPr lang="en-US" sz="1000" dirty="0"/>
            <a:t>Report</a:t>
          </a:r>
        </a:p>
      </dgm:t>
    </dgm:pt>
    <dgm:pt modelId="{4F8D2004-8877-48F9-B559-CD6DD16C7163}" type="parTrans" cxnId="{F924B570-D013-4227-B6F5-431636B37DF0}">
      <dgm:prSet/>
      <dgm:spPr/>
      <dgm:t>
        <a:bodyPr/>
        <a:lstStyle/>
        <a:p>
          <a:endParaRPr lang="en-US"/>
        </a:p>
      </dgm:t>
    </dgm:pt>
    <dgm:pt modelId="{D485195B-4450-40E6-AF53-7A8F6693ACA7}" type="sibTrans" cxnId="{F924B570-D013-4227-B6F5-431636B37DF0}">
      <dgm:prSet/>
      <dgm:spPr/>
      <dgm:t>
        <a:bodyPr/>
        <a:lstStyle/>
        <a:p>
          <a:endParaRPr lang="en-US"/>
        </a:p>
      </dgm:t>
    </dgm:pt>
    <dgm:pt modelId="{6D8DF377-DDD8-4E2F-A429-DB6420F7B4E2}">
      <dgm:prSet custT="1"/>
      <dgm:spPr/>
      <dgm:t>
        <a:bodyPr/>
        <a:lstStyle/>
        <a:p>
          <a:r>
            <a:rPr lang="en-US" sz="600" dirty="0"/>
            <a:t>2</a:t>
          </a:r>
          <a:r>
            <a:rPr lang="en-US" sz="600" baseline="30000" dirty="0"/>
            <a:t>nd</a:t>
          </a:r>
          <a:r>
            <a:rPr lang="en-US" sz="500" dirty="0"/>
            <a:t> </a:t>
          </a:r>
          <a:r>
            <a:rPr lang="en-US" sz="600" dirty="0"/>
            <a:t>Reading</a:t>
          </a:r>
        </a:p>
      </dgm:t>
    </dgm:pt>
    <dgm:pt modelId="{8D83166A-BC08-4753-AFDC-556EB6C2C6CD}" type="parTrans" cxnId="{D3965DF4-5B91-4866-BE7E-21E15FD62E7A}">
      <dgm:prSet/>
      <dgm:spPr/>
      <dgm:t>
        <a:bodyPr/>
        <a:lstStyle/>
        <a:p>
          <a:endParaRPr lang="en-US"/>
        </a:p>
      </dgm:t>
    </dgm:pt>
    <dgm:pt modelId="{BAA0F611-6A26-45EA-AA01-7DC35A580FF7}" type="sibTrans" cxnId="{D3965DF4-5B91-4866-BE7E-21E15FD62E7A}">
      <dgm:prSet/>
      <dgm:spPr/>
      <dgm:t>
        <a:bodyPr/>
        <a:lstStyle/>
        <a:p>
          <a:endParaRPr lang="en-US"/>
        </a:p>
      </dgm:t>
    </dgm:pt>
    <dgm:pt modelId="{A866E4EF-9FF6-40A9-8B7E-B04A4E5887A8}">
      <dgm:prSet custT="1"/>
      <dgm:spPr/>
      <dgm:t>
        <a:bodyPr/>
        <a:lstStyle/>
        <a:p>
          <a:r>
            <a:rPr lang="en-US" sz="500" dirty="0"/>
            <a:t>3</a:t>
          </a:r>
          <a:r>
            <a:rPr lang="en-US" sz="500" baseline="30000" dirty="0"/>
            <a:t>rd</a:t>
          </a:r>
          <a:r>
            <a:rPr lang="en-US" sz="500" dirty="0"/>
            <a:t> Reading (1)</a:t>
          </a:r>
        </a:p>
      </dgm:t>
    </dgm:pt>
    <dgm:pt modelId="{737B1B29-0E48-469C-8FBD-017FB0FDCD7D}" type="parTrans" cxnId="{699656FE-4616-41D0-9B79-16C9EFFDF1B6}">
      <dgm:prSet/>
      <dgm:spPr/>
      <dgm:t>
        <a:bodyPr/>
        <a:lstStyle/>
        <a:p>
          <a:endParaRPr lang="en-US"/>
        </a:p>
      </dgm:t>
    </dgm:pt>
    <dgm:pt modelId="{959542F1-3FE9-4871-88CE-F8CD4178531E}" type="sibTrans" cxnId="{699656FE-4616-41D0-9B79-16C9EFFDF1B6}">
      <dgm:prSet/>
      <dgm:spPr/>
      <dgm:t>
        <a:bodyPr/>
        <a:lstStyle/>
        <a:p>
          <a:endParaRPr lang="en-US"/>
        </a:p>
      </dgm:t>
    </dgm:pt>
    <dgm:pt modelId="{9154C0AF-0C77-4EFA-9685-BDDC65ACB169}">
      <dgm:prSet custT="1"/>
      <dgm:spPr/>
      <dgm:t>
        <a:bodyPr/>
        <a:lstStyle/>
        <a:p>
          <a:r>
            <a:rPr lang="en-US" sz="500" dirty="0"/>
            <a:t>3</a:t>
          </a:r>
          <a:r>
            <a:rPr lang="en-US" sz="500" baseline="30000" dirty="0"/>
            <a:t>rd</a:t>
          </a:r>
          <a:r>
            <a:rPr lang="en-US" sz="500" dirty="0"/>
            <a:t> Reading (2)</a:t>
          </a:r>
        </a:p>
      </dgm:t>
    </dgm:pt>
    <dgm:pt modelId="{FEED4FDF-40BE-42DA-97F7-4CDF724E7372}" type="parTrans" cxnId="{88889164-E383-4A77-A654-C67A326356CD}">
      <dgm:prSet/>
      <dgm:spPr/>
      <dgm:t>
        <a:bodyPr/>
        <a:lstStyle/>
        <a:p>
          <a:endParaRPr lang="en-US"/>
        </a:p>
      </dgm:t>
    </dgm:pt>
    <dgm:pt modelId="{0D204E4A-6788-4A2B-9E69-547BE4BF2271}" type="sibTrans" cxnId="{88889164-E383-4A77-A654-C67A326356CD}">
      <dgm:prSet/>
      <dgm:spPr/>
      <dgm:t>
        <a:bodyPr/>
        <a:lstStyle/>
        <a:p>
          <a:endParaRPr lang="en-US"/>
        </a:p>
      </dgm:t>
    </dgm:pt>
    <dgm:pt modelId="{908B97EE-4617-42BB-9766-51D974EDFDB8}">
      <dgm:prSet custT="1"/>
      <dgm:spPr/>
      <dgm:t>
        <a:bodyPr/>
        <a:lstStyle/>
        <a:p>
          <a:r>
            <a:rPr lang="en-US" sz="700" dirty="0"/>
            <a:t>1</a:t>
          </a:r>
          <a:r>
            <a:rPr lang="en-US" sz="700" baseline="30000" dirty="0"/>
            <a:t>st</a:t>
          </a:r>
          <a:r>
            <a:rPr lang="en-US" sz="700" dirty="0"/>
            <a:t> Branch</a:t>
          </a:r>
        </a:p>
      </dgm:t>
    </dgm:pt>
    <dgm:pt modelId="{F3072AC0-586E-4DA8-98E5-21EE33CC4C59}" type="parTrans" cxnId="{075B9354-3285-4CF5-8512-D05AB22AF38A}">
      <dgm:prSet/>
      <dgm:spPr/>
      <dgm:t>
        <a:bodyPr/>
        <a:lstStyle/>
        <a:p>
          <a:endParaRPr lang="en-US"/>
        </a:p>
      </dgm:t>
    </dgm:pt>
    <dgm:pt modelId="{DC3D715A-2836-4031-BA28-E16A50E0EDAD}" type="sibTrans" cxnId="{075B9354-3285-4CF5-8512-D05AB22AF38A}">
      <dgm:prSet/>
      <dgm:spPr/>
      <dgm:t>
        <a:bodyPr/>
        <a:lstStyle/>
        <a:p>
          <a:endParaRPr lang="en-US"/>
        </a:p>
      </dgm:t>
    </dgm:pt>
    <dgm:pt modelId="{79F0AF6E-100E-4B2C-9F93-372157F09DFC}">
      <dgm:prSet custT="1"/>
      <dgm:spPr/>
      <dgm:t>
        <a:bodyPr/>
        <a:lstStyle/>
        <a:p>
          <a:r>
            <a:rPr lang="en-US" sz="700" dirty="0"/>
            <a:t>2</a:t>
          </a:r>
          <a:r>
            <a:rPr lang="en-US" sz="700" baseline="30000" dirty="0"/>
            <a:t>nd</a:t>
          </a:r>
          <a:r>
            <a:rPr lang="en-US" sz="700" dirty="0"/>
            <a:t> Branch</a:t>
          </a:r>
        </a:p>
      </dgm:t>
    </dgm:pt>
    <dgm:pt modelId="{0F302897-9259-4F2C-A75C-0F2D2E09FF90}" type="parTrans" cxnId="{FAB0AC80-1A9B-4EE2-B21B-5D5208F4DCF1}">
      <dgm:prSet/>
      <dgm:spPr/>
      <dgm:t>
        <a:bodyPr/>
        <a:lstStyle/>
        <a:p>
          <a:endParaRPr lang="en-US"/>
        </a:p>
      </dgm:t>
    </dgm:pt>
    <dgm:pt modelId="{3527C074-EB2C-4DF2-9D0E-982F0CFCDBBE}" type="sibTrans" cxnId="{FAB0AC80-1A9B-4EE2-B21B-5D5208F4DCF1}">
      <dgm:prSet/>
      <dgm:spPr/>
      <dgm:t>
        <a:bodyPr/>
        <a:lstStyle/>
        <a:p>
          <a:endParaRPr lang="en-US"/>
        </a:p>
      </dgm:t>
    </dgm:pt>
    <dgm:pt modelId="{07335FAE-0715-4D81-8375-E790B45EB725}">
      <dgm:prSet custT="1"/>
      <dgm:spPr/>
      <dgm:t>
        <a:bodyPr/>
        <a:lstStyle/>
        <a:p>
          <a:r>
            <a:rPr lang="en-US" sz="500" dirty="0"/>
            <a:t>Concurrence</a:t>
          </a:r>
        </a:p>
      </dgm:t>
    </dgm:pt>
    <dgm:pt modelId="{C6D10213-8716-4EE3-AF26-F4587DD046C0}" type="parTrans" cxnId="{D469A41E-D23A-4804-89B1-F20980B072B6}">
      <dgm:prSet/>
      <dgm:spPr/>
      <dgm:t>
        <a:bodyPr/>
        <a:lstStyle/>
        <a:p>
          <a:endParaRPr lang="en-US"/>
        </a:p>
      </dgm:t>
    </dgm:pt>
    <dgm:pt modelId="{5D74E0DB-BEDD-4A79-8BE7-B4A3525CA831}" type="sibTrans" cxnId="{D469A41E-D23A-4804-89B1-F20980B072B6}">
      <dgm:prSet/>
      <dgm:spPr/>
      <dgm:t>
        <a:bodyPr/>
        <a:lstStyle/>
        <a:p>
          <a:endParaRPr lang="en-US"/>
        </a:p>
      </dgm:t>
    </dgm:pt>
    <dgm:pt modelId="{ED41070E-2ABA-4C71-B19F-37BD38500F4E}">
      <dgm:prSet/>
      <dgm:spPr/>
      <dgm:t>
        <a:bodyPr/>
        <a:lstStyle/>
        <a:p>
          <a:r>
            <a:rPr lang="en-US" dirty="0"/>
            <a:t>Enactment</a:t>
          </a:r>
        </a:p>
      </dgm:t>
    </dgm:pt>
    <dgm:pt modelId="{0D5A2839-7563-467D-9F7F-79D357154767}" type="parTrans" cxnId="{4E58A612-07C6-492B-8D65-3113453D4BD1}">
      <dgm:prSet/>
      <dgm:spPr/>
      <dgm:t>
        <a:bodyPr/>
        <a:lstStyle/>
        <a:p>
          <a:endParaRPr lang="en-US"/>
        </a:p>
      </dgm:t>
    </dgm:pt>
    <dgm:pt modelId="{304741AA-04AB-4DC6-A534-EF91EE0415F0}" type="sibTrans" cxnId="{4E58A612-07C6-492B-8D65-3113453D4BD1}">
      <dgm:prSet/>
      <dgm:spPr/>
      <dgm:t>
        <a:bodyPr/>
        <a:lstStyle/>
        <a:p>
          <a:endParaRPr lang="en-US"/>
        </a:p>
      </dgm:t>
    </dgm:pt>
    <dgm:pt modelId="{84A255A1-5550-4A72-A492-16008EC164AA}">
      <dgm:prSet custT="1"/>
      <dgm:spPr>
        <a:solidFill>
          <a:srgbClr val="0070C0"/>
        </a:solidFill>
      </dgm:spPr>
      <dgm:t>
        <a:bodyPr/>
        <a:lstStyle/>
        <a:p>
          <a:r>
            <a:rPr lang="en-US" sz="1000" dirty="0"/>
            <a:t>Law</a:t>
          </a:r>
        </a:p>
      </dgm:t>
    </dgm:pt>
    <dgm:pt modelId="{1CA62B0B-7ECE-496C-83C1-50534EF84029}" type="parTrans" cxnId="{53C28901-C333-497F-B41D-7986E97922DD}">
      <dgm:prSet/>
      <dgm:spPr/>
      <dgm:t>
        <a:bodyPr/>
        <a:lstStyle/>
        <a:p>
          <a:endParaRPr lang="en-US"/>
        </a:p>
      </dgm:t>
    </dgm:pt>
    <dgm:pt modelId="{30EE40B4-D1B7-400C-BB07-E09614EB1EF8}" type="sibTrans" cxnId="{53C28901-C333-497F-B41D-7986E97922DD}">
      <dgm:prSet/>
      <dgm:spPr/>
      <dgm:t>
        <a:bodyPr/>
        <a:lstStyle/>
        <a:p>
          <a:endParaRPr lang="en-US"/>
        </a:p>
      </dgm:t>
    </dgm:pt>
    <dgm:pt modelId="{8F2027BF-BF94-4241-ABFA-776A621C5784}" type="pres">
      <dgm:prSet presAssocID="{2073357B-6E79-4A12-9BB2-58A8A5A78B12}" presName="Name0" presStyleCnt="0">
        <dgm:presLayoutVars>
          <dgm:dir/>
          <dgm:resizeHandles val="exact"/>
        </dgm:presLayoutVars>
      </dgm:prSet>
      <dgm:spPr/>
    </dgm:pt>
    <dgm:pt modelId="{E050BA7A-410E-4AA9-8C53-F505314A7CB6}" type="pres">
      <dgm:prSet presAssocID="{07D383D7-65FB-42A6-A186-00B6C96A7FBE}" presName="parTxOnly" presStyleLbl="node1" presStyleIdx="0" presStyleCnt="14">
        <dgm:presLayoutVars>
          <dgm:bulletEnabled val="1"/>
        </dgm:presLayoutVars>
      </dgm:prSet>
      <dgm:spPr/>
    </dgm:pt>
    <dgm:pt modelId="{072DADBD-8CA5-4EF6-8E82-CF528D72740B}" type="pres">
      <dgm:prSet presAssocID="{6C6E779A-18CB-4D9F-AA04-E8135D8ACFD0}" presName="parSpace" presStyleCnt="0"/>
      <dgm:spPr/>
    </dgm:pt>
    <dgm:pt modelId="{0243361B-5EC4-465C-80C7-363866046FCD}" type="pres">
      <dgm:prSet presAssocID="{8E97E575-AA13-4587-B89C-DEE832AEC461}" presName="parTxOnly" presStyleLbl="node1" presStyleIdx="1" presStyleCnt="14">
        <dgm:presLayoutVars>
          <dgm:bulletEnabled val="1"/>
        </dgm:presLayoutVars>
      </dgm:prSet>
      <dgm:spPr/>
    </dgm:pt>
    <dgm:pt modelId="{C12B7B5A-DDF2-4A8A-96BF-0632139912E9}" type="pres">
      <dgm:prSet presAssocID="{A19984D1-289E-47F6-AF78-0C3F8EBA3742}" presName="parSpace" presStyleCnt="0"/>
      <dgm:spPr/>
    </dgm:pt>
    <dgm:pt modelId="{028F668F-2A64-4DBE-A678-CB85F87BEC97}" type="pres">
      <dgm:prSet presAssocID="{09E9DA12-70D3-48FC-B597-4AB1FBE0577F}" presName="parTxOnly" presStyleLbl="node1" presStyleIdx="2" presStyleCnt="14">
        <dgm:presLayoutVars>
          <dgm:bulletEnabled val="1"/>
        </dgm:presLayoutVars>
      </dgm:prSet>
      <dgm:spPr/>
    </dgm:pt>
    <dgm:pt modelId="{69FDB2B8-2D2E-4414-9549-BBDE3D770B84}" type="pres">
      <dgm:prSet presAssocID="{24872708-F4F7-44E4-9313-0CF99573A006}" presName="parSpace" presStyleCnt="0"/>
      <dgm:spPr/>
    </dgm:pt>
    <dgm:pt modelId="{CBFD01C3-B9C3-40B4-B807-A4147BCC6BA7}" type="pres">
      <dgm:prSet presAssocID="{C13E6D73-42D4-4C6C-9A1C-D85238965A25}" presName="parTxOnly" presStyleLbl="node1" presStyleIdx="3" presStyleCnt="14">
        <dgm:presLayoutVars>
          <dgm:bulletEnabled val="1"/>
        </dgm:presLayoutVars>
      </dgm:prSet>
      <dgm:spPr/>
    </dgm:pt>
    <dgm:pt modelId="{78327910-6497-44D9-9FAC-655A04D4CA10}" type="pres">
      <dgm:prSet presAssocID="{E479C267-F7B5-4458-9ED8-238D9428CCA7}" presName="parSpace" presStyleCnt="0"/>
      <dgm:spPr/>
    </dgm:pt>
    <dgm:pt modelId="{D00018DA-E0D4-41E3-B7AA-11D44707664F}" type="pres">
      <dgm:prSet presAssocID="{F7FE2D8C-98E3-4452-8E6B-40CE67F90453}" presName="parTxOnly" presStyleLbl="node1" presStyleIdx="4" presStyleCnt="14">
        <dgm:presLayoutVars>
          <dgm:bulletEnabled val="1"/>
        </dgm:presLayoutVars>
      </dgm:prSet>
      <dgm:spPr/>
    </dgm:pt>
    <dgm:pt modelId="{0A4CFFDB-4B22-47EC-8224-3B83E47255FD}" type="pres">
      <dgm:prSet presAssocID="{E72034A3-91DB-4843-BCE8-CE8C7AC5B0D1}" presName="parSpace" presStyleCnt="0"/>
      <dgm:spPr/>
    </dgm:pt>
    <dgm:pt modelId="{858D13DA-1335-4293-9B46-901ED191723F}" type="pres">
      <dgm:prSet presAssocID="{5C4573C4-D137-4D41-802E-195DEF87673A}" presName="parTxOnly" presStyleLbl="node1" presStyleIdx="5" presStyleCnt="14">
        <dgm:presLayoutVars>
          <dgm:bulletEnabled val="1"/>
        </dgm:presLayoutVars>
      </dgm:prSet>
      <dgm:spPr/>
    </dgm:pt>
    <dgm:pt modelId="{6F7F6E47-0181-42E9-BA44-7BE16E12C98A}" type="pres">
      <dgm:prSet presAssocID="{D485195B-4450-40E6-AF53-7A8F6693ACA7}" presName="parSpace" presStyleCnt="0"/>
      <dgm:spPr/>
    </dgm:pt>
    <dgm:pt modelId="{359DF94B-32C5-4C9D-8548-61E34F1C69E1}" type="pres">
      <dgm:prSet presAssocID="{6D8DF377-DDD8-4E2F-A429-DB6420F7B4E2}" presName="parTxOnly" presStyleLbl="node1" presStyleIdx="6" presStyleCnt="14">
        <dgm:presLayoutVars>
          <dgm:bulletEnabled val="1"/>
        </dgm:presLayoutVars>
      </dgm:prSet>
      <dgm:spPr/>
    </dgm:pt>
    <dgm:pt modelId="{1970A798-1952-412A-B934-E6F3D12F086C}" type="pres">
      <dgm:prSet presAssocID="{BAA0F611-6A26-45EA-AA01-7DC35A580FF7}" presName="parSpace" presStyleCnt="0"/>
      <dgm:spPr/>
    </dgm:pt>
    <dgm:pt modelId="{4EBFB3EE-2EAA-4515-A618-6AA0F28F67D1}" type="pres">
      <dgm:prSet presAssocID="{A866E4EF-9FF6-40A9-8B7E-B04A4E5887A8}" presName="parTxOnly" presStyleLbl="node1" presStyleIdx="7" presStyleCnt="14">
        <dgm:presLayoutVars>
          <dgm:bulletEnabled val="1"/>
        </dgm:presLayoutVars>
      </dgm:prSet>
      <dgm:spPr/>
    </dgm:pt>
    <dgm:pt modelId="{59EEDD68-1A53-4D1C-93B8-9F1DB497A5CD}" type="pres">
      <dgm:prSet presAssocID="{959542F1-3FE9-4871-88CE-F8CD4178531E}" presName="parSpace" presStyleCnt="0"/>
      <dgm:spPr/>
    </dgm:pt>
    <dgm:pt modelId="{73FFCC56-7A5B-4C71-909E-307F7A54317A}" type="pres">
      <dgm:prSet presAssocID="{9154C0AF-0C77-4EFA-9685-BDDC65ACB169}" presName="parTxOnly" presStyleLbl="node1" presStyleIdx="8" presStyleCnt="14">
        <dgm:presLayoutVars>
          <dgm:bulletEnabled val="1"/>
        </dgm:presLayoutVars>
      </dgm:prSet>
      <dgm:spPr/>
    </dgm:pt>
    <dgm:pt modelId="{C9001DA8-C3C0-48C1-9AC0-D578802C5002}" type="pres">
      <dgm:prSet presAssocID="{0D204E4A-6788-4A2B-9E69-547BE4BF2271}" presName="parSpace" presStyleCnt="0"/>
      <dgm:spPr/>
    </dgm:pt>
    <dgm:pt modelId="{E6DAB853-E106-4E67-A4BD-C594FA33BBEA}" type="pres">
      <dgm:prSet presAssocID="{908B97EE-4617-42BB-9766-51D974EDFDB8}" presName="parTxOnly" presStyleLbl="node1" presStyleIdx="9" presStyleCnt="14">
        <dgm:presLayoutVars>
          <dgm:bulletEnabled val="1"/>
        </dgm:presLayoutVars>
      </dgm:prSet>
      <dgm:spPr/>
    </dgm:pt>
    <dgm:pt modelId="{794FE91B-9C8E-4D91-BED1-91962CD00382}" type="pres">
      <dgm:prSet presAssocID="{DC3D715A-2836-4031-BA28-E16A50E0EDAD}" presName="parSpace" presStyleCnt="0"/>
      <dgm:spPr/>
    </dgm:pt>
    <dgm:pt modelId="{67F504D3-8D9E-4B3B-AD5B-4E0780E0391B}" type="pres">
      <dgm:prSet presAssocID="{79F0AF6E-100E-4B2C-9F93-372157F09DFC}" presName="parTxOnly" presStyleLbl="node1" presStyleIdx="10" presStyleCnt="14">
        <dgm:presLayoutVars>
          <dgm:bulletEnabled val="1"/>
        </dgm:presLayoutVars>
      </dgm:prSet>
      <dgm:spPr/>
    </dgm:pt>
    <dgm:pt modelId="{07F130CA-F44B-403F-94F9-A0874DA8DB9E}" type="pres">
      <dgm:prSet presAssocID="{3527C074-EB2C-4DF2-9D0E-982F0CFCDBBE}" presName="parSpace" presStyleCnt="0"/>
      <dgm:spPr/>
    </dgm:pt>
    <dgm:pt modelId="{28483544-55DA-4B27-B9B6-159377A6C921}" type="pres">
      <dgm:prSet presAssocID="{07335FAE-0715-4D81-8375-E790B45EB725}" presName="parTxOnly" presStyleLbl="node1" presStyleIdx="11" presStyleCnt="14">
        <dgm:presLayoutVars>
          <dgm:bulletEnabled val="1"/>
        </dgm:presLayoutVars>
      </dgm:prSet>
      <dgm:spPr/>
    </dgm:pt>
    <dgm:pt modelId="{719DD473-2560-4047-830A-5F01BD3F6625}" type="pres">
      <dgm:prSet presAssocID="{5D74E0DB-BEDD-4A79-8BE7-B4A3525CA831}" presName="parSpace" presStyleCnt="0"/>
      <dgm:spPr/>
    </dgm:pt>
    <dgm:pt modelId="{1C0CF895-F9EC-4735-8FDC-693039E9FE27}" type="pres">
      <dgm:prSet presAssocID="{ED41070E-2ABA-4C71-B19F-37BD38500F4E}" presName="parTxOnly" presStyleLbl="node1" presStyleIdx="12" presStyleCnt="14">
        <dgm:presLayoutVars>
          <dgm:bulletEnabled val="1"/>
        </dgm:presLayoutVars>
      </dgm:prSet>
      <dgm:spPr/>
    </dgm:pt>
    <dgm:pt modelId="{C3C0085D-44B9-4E6D-AB12-1E59ABB50FCF}" type="pres">
      <dgm:prSet presAssocID="{304741AA-04AB-4DC6-A534-EF91EE0415F0}" presName="parSpace" presStyleCnt="0"/>
      <dgm:spPr/>
    </dgm:pt>
    <dgm:pt modelId="{9D0BC444-AAFC-4D64-8FF5-08A845107391}" type="pres">
      <dgm:prSet presAssocID="{84A255A1-5550-4A72-A492-16008EC164AA}" presName="parTxOnly" presStyleLbl="node1" presStyleIdx="13" presStyleCnt="14">
        <dgm:presLayoutVars>
          <dgm:bulletEnabled val="1"/>
        </dgm:presLayoutVars>
      </dgm:prSet>
      <dgm:spPr/>
    </dgm:pt>
  </dgm:ptLst>
  <dgm:cxnLst>
    <dgm:cxn modelId="{53C28901-C333-497F-B41D-7986E97922DD}" srcId="{2073357B-6E79-4A12-9BB2-58A8A5A78B12}" destId="{84A255A1-5550-4A72-A492-16008EC164AA}" srcOrd="13" destOrd="0" parTransId="{1CA62B0B-7ECE-496C-83C1-50534EF84029}" sibTransId="{30EE40B4-D1B7-400C-BB07-E09614EB1EF8}"/>
    <dgm:cxn modelId="{4E58A612-07C6-492B-8D65-3113453D4BD1}" srcId="{2073357B-6E79-4A12-9BB2-58A8A5A78B12}" destId="{ED41070E-2ABA-4C71-B19F-37BD38500F4E}" srcOrd="12" destOrd="0" parTransId="{0D5A2839-7563-467D-9F7F-79D357154767}" sibTransId="{304741AA-04AB-4DC6-A534-EF91EE0415F0}"/>
    <dgm:cxn modelId="{68CC8617-D5C4-4028-84AC-D1926A9BC086}" type="presOf" srcId="{ED41070E-2ABA-4C71-B19F-37BD38500F4E}" destId="{1C0CF895-F9EC-4735-8FDC-693039E9FE27}" srcOrd="0" destOrd="0" presId="urn:microsoft.com/office/officeart/2005/8/layout/hChevron3"/>
    <dgm:cxn modelId="{AA7C1F1A-96D7-4566-A5D9-F3BC15F1E4D6}" type="presOf" srcId="{5C4573C4-D137-4D41-802E-195DEF87673A}" destId="{858D13DA-1335-4293-9B46-901ED191723F}" srcOrd="0" destOrd="0" presId="urn:microsoft.com/office/officeart/2005/8/layout/hChevron3"/>
    <dgm:cxn modelId="{D469A41E-D23A-4804-89B1-F20980B072B6}" srcId="{2073357B-6E79-4A12-9BB2-58A8A5A78B12}" destId="{07335FAE-0715-4D81-8375-E790B45EB725}" srcOrd="11" destOrd="0" parTransId="{C6D10213-8716-4EE3-AF26-F4587DD046C0}" sibTransId="{5D74E0DB-BEDD-4A79-8BE7-B4A3525CA831}"/>
    <dgm:cxn modelId="{96E32128-2629-4F81-B19E-B8347F65335F}" type="presOf" srcId="{8E97E575-AA13-4587-B89C-DEE832AEC461}" destId="{0243361B-5EC4-465C-80C7-363866046FCD}" srcOrd="0" destOrd="0" presId="urn:microsoft.com/office/officeart/2005/8/layout/hChevron3"/>
    <dgm:cxn modelId="{48987729-E60A-4E7A-B1DD-E5E9FF69C9A2}" type="presOf" srcId="{908B97EE-4617-42BB-9766-51D974EDFDB8}" destId="{E6DAB853-E106-4E67-A4BD-C594FA33BBEA}" srcOrd="0" destOrd="0" presId="urn:microsoft.com/office/officeart/2005/8/layout/hChevron3"/>
    <dgm:cxn modelId="{42AB5130-22F4-40F1-84AE-15464A82B73E}" srcId="{2073357B-6E79-4A12-9BB2-58A8A5A78B12}" destId="{07D383D7-65FB-42A6-A186-00B6C96A7FBE}" srcOrd="0" destOrd="0" parTransId="{FDF00C89-4214-4514-A908-FD2CB0A0D541}" sibTransId="{6C6E779A-18CB-4D9F-AA04-E8135D8ACFD0}"/>
    <dgm:cxn modelId="{F19BCE5E-462F-4219-962D-3E382ED5812D}" srcId="{2073357B-6E79-4A12-9BB2-58A8A5A78B12}" destId="{09E9DA12-70D3-48FC-B597-4AB1FBE0577F}" srcOrd="2" destOrd="0" parTransId="{25C08502-9306-4A5A-B352-81BC2B5BEE86}" sibTransId="{24872708-F4F7-44E4-9313-0CF99573A006}"/>
    <dgm:cxn modelId="{C0F39E62-2B50-4E82-B79B-B2032D45AAA5}" type="presOf" srcId="{84A255A1-5550-4A72-A492-16008EC164AA}" destId="{9D0BC444-AAFC-4D64-8FF5-08A845107391}" srcOrd="0" destOrd="0" presId="urn:microsoft.com/office/officeart/2005/8/layout/hChevron3"/>
    <dgm:cxn modelId="{38A94D44-72D1-40BB-BF5A-348BE77B2D34}" srcId="{2073357B-6E79-4A12-9BB2-58A8A5A78B12}" destId="{8E97E575-AA13-4587-B89C-DEE832AEC461}" srcOrd="1" destOrd="0" parTransId="{4D7596EF-3F4D-4CDE-A626-4634A92D2B4D}" sibTransId="{A19984D1-289E-47F6-AF78-0C3F8EBA3742}"/>
    <dgm:cxn modelId="{88889164-E383-4A77-A654-C67A326356CD}" srcId="{2073357B-6E79-4A12-9BB2-58A8A5A78B12}" destId="{9154C0AF-0C77-4EFA-9685-BDDC65ACB169}" srcOrd="8" destOrd="0" parTransId="{FEED4FDF-40BE-42DA-97F7-4CDF724E7372}" sibTransId="{0D204E4A-6788-4A2B-9E69-547BE4BF2271}"/>
    <dgm:cxn modelId="{583D456E-688C-4F29-B846-9BAA8EF8446B}" type="presOf" srcId="{2073357B-6E79-4A12-9BB2-58A8A5A78B12}" destId="{8F2027BF-BF94-4241-ABFA-776A621C5784}" srcOrd="0" destOrd="0" presId="urn:microsoft.com/office/officeart/2005/8/layout/hChevron3"/>
    <dgm:cxn modelId="{F924B570-D013-4227-B6F5-431636B37DF0}" srcId="{2073357B-6E79-4A12-9BB2-58A8A5A78B12}" destId="{5C4573C4-D137-4D41-802E-195DEF87673A}" srcOrd="5" destOrd="0" parTransId="{4F8D2004-8877-48F9-B559-CD6DD16C7163}" sibTransId="{D485195B-4450-40E6-AF53-7A8F6693ACA7}"/>
    <dgm:cxn modelId="{075B9354-3285-4CF5-8512-D05AB22AF38A}" srcId="{2073357B-6E79-4A12-9BB2-58A8A5A78B12}" destId="{908B97EE-4617-42BB-9766-51D974EDFDB8}" srcOrd="9" destOrd="0" parTransId="{F3072AC0-586E-4DA8-98E5-21EE33CC4C59}" sibTransId="{DC3D715A-2836-4031-BA28-E16A50E0EDAD}"/>
    <dgm:cxn modelId="{D6A9EA58-8752-4888-9CBB-42100ACB87CC}" type="presOf" srcId="{07D383D7-65FB-42A6-A186-00B6C96A7FBE}" destId="{E050BA7A-410E-4AA9-8C53-F505314A7CB6}" srcOrd="0" destOrd="0" presId="urn:microsoft.com/office/officeart/2005/8/layout/hChevron3"/>
    <dgm:cxn modelId="{A20A157E-7CDF-4F35-93DE-459FAD049F7A}" type="presOf" srcId="{F7FE2D8C-98E3-4452-8E6B-40CE67F90453}" destId="{D00018DA-E0D4-41E3-B7AA-11D44707664F}" srcOrd="0" destOrd="0" presId="urn:microsoft.com/office/officeart/2005/8/layout/hChevron3"/>
    <dgm:cxn modelId="{0C744E80-C266-4098-BDEC-8038A74B9186}" type="presOf" srcId="{6D8DF377-DDD8-4E2F-A429-DB6420F7B4E2}" destId="{359DF94B-32C5-4C9D-8548-61E34F1C69E1}" srcOrd="0" destOrd="0" presId="urn:microsoft.com/office/officeart/2005/8/layout/hChevron3"/>
    <dgm:cxn modelId="{FAB0AC80-1A9B-4EE2-B21B-5D5208F4DCF1}" srcId="{2073357B-6E79-4A12-9BB2-58A8A5A78B12}" destId="{79F0AF6E-100E-4B2C-9F93-372157F09DFC}" srcOrd="10" destOrd="0" parTransId="{0F302897-9259-4F2C-A75C-0F2D2E09FF90}" sibTransId="{3527C074-EB2C-4DF2-9D0E-982F0CFCDBBE}"/>
    <dgm:cxn modelId="{39C98582-AD18-4A9D-A809-10DC13E94B97}" type="presOf" srcId="{79F0AF6E-100E-4B2C-9F93-372157F09DFC}" destId="{67F504D3-8D9E-4B3B-AD5B-4E0780E0391B}" srcOrd="0" destOrd="0" presId="urn:microsoft.com/office/officeart/2005/8/layout/hChevron3"/>
    <dgm:cxn modelId="{E30B7A91-DFE9-45F3-B576-D8E7574D11FD}" srcId="{2073357B-6E79-4A12-9BB2-58A8A5A78B12}" destId="{C13E6D73-42D4-4C6C-9A1C-D85238965A25}" srcOrd="3" destOrd="0" parTransId="{FD18B3BB-489C-45A7-9396-1A2CEE0B11A9}" sibTransId="{E479C267-F7B5-4458-9ED8-238D9428CCA7}"/>
    <dgm:cxn modelId="{F3BCE2A3-CC43-4DFC-B63F-0D9B16E1E077}" type="presOf" srcId="{9154C0AF-0C77-4EFA-9685-BDDC65ACB169}" destId="{73FFCC56-7A5B-4C71-909E-307F7A54317A}" srcOrd="0" destOrd="0" presId="urn:microsoft.com/office/officeart/2005/8/layout/hChevron3"/>
    <dgm:cxn modelId="{D1DD6FB2-7288-4718-9583-C8EF687C2EC7}" type="presOf" srcId="{C13E6D73-42D4-4C6C-9A1C-D85238965A25}" destId="{CBFD01C3-B9C3-40B4-B807-A4147BCC6BA7}" srcOrd="0" destOrd="0" presId="urn:microsoft.com/office/officeart/2005/8/layout/hChevron3"/>
    <dgm:cxn modelId="{DB01A8BC-ADBD-41DB-A6F1-15BBD688641C}" type="presOf" srcId="{09E9DA12-70D3-48FC-B597-4AB1FBE0577F}" destId="{028F668F-2A64-4DBE-A678-CB85F87BEC97}" srcOrd="0" destOrd="0" presId="urn:microsoft.com/office/officeart/2005/8/layout/hChevron3"/>
    <dgm:cxn modelId="{AB9B0EC0-D32C-48B3-8E85-89D3941355E8}" type="presOf" srcId="{A866E4EF-9FF6-40A9-8B7E-B04A4E5887A8}" destId="{4EBFB3EE-2EAA-4515-A618-6AA0F28F67D1}" srcOrd="0" destOrd="0" presId="urn:microsoft.com/office/officeart/2005/8/layout/hChevron3"/>
    <dgm:cxn modelId="{009FD1C0-E6E6-4071-A7E3-55EFCAB96481}" srcId="{2073357B-6E79-4A12-9BB2-58A8A5A78B12}" destId="{F7FE2D8C-98E3-4452-8E6B-40CE67F90453}" srcOrd="4" destOrd="0" parTransId="{128EDCB5-EDDA-4879-A569-07ADBF153856}" sibTransId="{E72034A3-91DB-4843-BCE8-CE8C7AC5B0D1}"/>
    <dgm:cxn modelId="{72C9FBEE-2FFE-4C1F-9A7C-D1612CA82D78}" type="presOf" srcId="{07335FAE-0715-4D81-8375-E790B45EB725}" destId="{28483544-55DA-4B27-B9B6-159377A6C921}" srcOrd="0" destOrd="0" presId="urn:microsoft.com/office/officeart/2005/8/layout/hChevron3"/>
    <dgm:cxn modelId="{D3965DF4-5B91-4866-BE7E-21E15FD62E7A}" srcId="{2073357B-6E79-4A12-9BB2-58A8A5A78B12}" destId="{6D8DF377-DDD8-4E2F-A429-DB6420F7B4E2}" srcOrd="6" destOrd="0" parTransId="{8D83166A-BC08-4753-AFDC-556EB6C2C6CD}" sibTransId="{BAA0F611-6A26-45EA-AA01-7DC35A580FF7}"/>
    <dgm:cxn modelId="{699656FE-4616-41D0-9B79-16C9EFFDF1B6}" srcId="{2073357B-6E79-4A12-9BB2-58A8A5A78B12}" destId="{A866E4EF-9FF6-40A9-8B7E-B04A4E5887A8}" srcOrd="7" destOrd="0" parTransId="{737B1B29-0E48-469C-8FBD-017FB0FDCD7D}" sibTransId="{959542F1-3FE9-4871-88CE-F8CD4178531E}"/>
    <dgm:cxn modelId="{155803DB-2C93-450D-8EA7-6FFB1AE9B234}" type="presParOf" srcId="{8F2027BF-BF94-4241-ABFA-776A621C5784}" destId="{E050BA7A-410E-4AA9-8C53-F505314A7CB6}" srcOrd="0" destOrd="0" presId="urn:microsoft.com/office/officeart/2005/8/layout/hChevron3"/>
    <dgm:cxn modelId="{B8772D2D-F962-48DF-8285-BA3E858347D6}" type="presParOf" srcId="{8F2027BF-BF94-4241-ABFA-776A621C5784}" destId="{072DADBD-8CA5-4EF6-8E82-CF528D72740B}" srcOrd="1" destOrd="0" presId="urn:microsoft.com/office/officeart/2005/8/layout/hChevron3"/>
    <dgm:cxn modelId="{1327CE47-3C1F-420E-9FEA-70ABBE512E24}" type="presParOf" srcId="{8F2027BF-BF94-4241-ABFA-776A621C5784}" destId="{0243361B-5EC4-465C-80C7-363866046FCD}" srcOrd="2" destOrd="0" presId="urn:microsoft.com/office/officeart/2005/8/layout/hChevron3"/>
    <dgm:cxn modelId="{C4F8A116-823D-4DD3-B7C5-9BAC476785CA}" type="presParOf" srcId="{8F2027BF-BF94-4241-ABFA-776A621C5784}" destId="{C12B7B5A-DDF2-4A8A-96BF-0632139912E9}" srcOrd="3" destOrd="0" presId="urn:microsoft.com/office/officeart/2005/8/layout/hChevron3"/>
    <dgm:cxn modelId="{19BA8388-902F-4727-B8CE-C6C5896BC110}" type="presParOf" srcId="{8F2027BF-BF94-4241-ABFA-776A621C5784}" destId="{028F668F-2A64-4DBE-A678-CB85F87BEC97}" srcOrd="4" destOrd="0" presId="urn:microsoft.com/office/officeart/2005/8/layout/hChevron3"/>
    <dgm:cxn modelId="{62F6224D-2708-4E56-9C88-2E305A7CA4F0}" type="presParOf" srcId="{8F2027BF-BF94-4241-ABFA-776A621C5784}" destId="{69FDB2B8-2D2E-4414-9549-BBDE3D770B84}" srcOrd="5" destOrd="0" presId="urn:microsoft.com/office/officeart/2005/8/layout/hChevron3"/>
    <dgm:cxn modelId="{D7947A38-E111-4080-ADBE-F75F696B3906}" type="presParOf" srcId="{8F2027BF-BF94-4241-ABFA-776A621C5784}" destId="{CBFD01C3-B9C3-40B4-B807-A4147BCC6BA7}" srcOrd="6" destOrd="0" presId="urn:microsoft.com/office/officeart/2005/8/layout/hChevron3"/>
    <dgm:cxn modelId="{C85AB807-9A11-497D-8F11-259F2B33C11F}" type="presParOf" srcId="{8F2027BF-BF94-4241-ABFA-776A621C5784}" destId="{78327910-6497-44D9-9FAC-655A04D4CA10}" srcOrd="7" destOrd="0" presId="urn:microsoft.com/office/officeart/2005/8/layout/hChevron3"/>
    <dgm:cxn modelId="{6B8C522C-3163-428B-A3E7-B1F8253E5E04}" type="presParOf" srcId="{8F2027BF-BF94-4241-ABFA-776A621C5784}" destId="{D00018DA-E0D4-41E3-B7AA-11D44707664F}" srcOrd="8" destOrd="0" presId="urn:microsoft.com/office/officeart/2005/8/layout/hChevron3"/>
    <dgm:cxn modelId="{79604CE6-A747-44EB-B944-82C701D9A9E7}" type="presParOf" srcId="{8F2027BF-BF94-4241-ABFA-776A621C5784}" destId="{0A4CFFDB-4B22-47EC-8224-3B83E47255FD}" srcOrd="9" destOrd="0" presId="urn:microsoft.com/office/officeart/2005/8/layout/hChevron3"/>
    <dgm:cxn modelId="{22744770-A849-4BDA-9084-3E8B96F1165A}" type="presParOf" srcId="{8F2027BF-BF94-4241-ABFA-776A621C5784}" destId="{858D13DA-1335-4293-9B46-901ED191723F}" srcOrd="10" destOrd="0" presId="urn:microsoft.com/office/officeart/2005/8/layout/hChevron3"/>
    <dgm:cxn modelId="{4CA7C831-CC4E-4C27-91CB-689CF08CC7E3}" type="presParOf" srcId="{8F2027BF-BF94-4241-ABFA-776A621C5784}" destId="{6F7F6E47-0181-42E9-BA44-7BE16E12C98A}" srcOrd="11" destOrd="0" presId="urn:microsoft.com/office/officeart/2005/8/layout/hChevron3"/>
    <dgm:cxn modelId="{53A16CC9-FCD9-46EB-8C74-0945B7FDDF28}" type="presParOf" srcId="{8F2027BF-BF94-4241-ABFA-776A621C5784}" destId="{359DF94B-32C5-4C9D-8548-61E34F1C69E1}" srcOrd="12" destOrd="0" presId="urn:microsoft.com/office/officeart/2005/8/layout/hChevron3"/>
    <dgm:cxn modelId="{A69AC646-B393-45CC-A591-B87384CF48E3}" type="presParOf" srcId="{8F2027BF-BF94-4241-ABFA-776A621C5784}" destId="{1970A798-1952-412A-B934-E6F3D12F086C}" srcOrd="13" destOrd="0" presId="urn:microsoft.com/office/officeart/2005/8/layout/hChevron3"/>
    <dgm:cxn modelId="{E35B94C4-2AD0-45F6-9D22-D1F6C42C2D81}" type="presParOf" srcId="{8F2027BF-BF94-4241-ABFA-776A621C5784}" destId="{4EBFB3EE-2EAA-4515-A618-6AA0F28F67D1}" srcOrd="14" destOrd="0" presId="urn:microsoft.com/office/officeart/2005/8/layout/hChevron3"/>
    <dgm:cxn modelId="{2C62254A-A3B0-4F1D-9782-FC5DBFDD4F29}" type="presParOf" srcId="{8F2027BF-BF94-4241-ABFA-776A621C5784}" destId="{59EEDD68-1A53-4D1C-93B8-9F1DB497A5CD}" srcOrd="15" destOrd="0" presId="urn:microsoft.com/office/officeart/2005/8/layout/hChevron3"/>
    <dgm:cxn modelId="{5B543AA5-41B0-41D0-BCD2-DE693261246C}" type="presParOf" srcId="{8F2027BF-BF94-4241-ABFA-776A621C5784}" destId="{73FFCC56-7A5B-4C71-909E-307F7A54317A}" srcOrd="16" destOrd="0" presId="urn:microsoft.com/office/officeart/2005/8/layout/hChevron3"/>
    <dgm:cxn modelId="{11E4A837-88D3-4955-ACDA-6BE420A82F19}" type="presParOf" srcId="{8F2027BF-BF94-4241-ABFA-776A621C5784}" destId="{C9001DA8-C3C0-48C1-9AC0-D578802C5002}" srcOrd="17" destOrd="0" presId="urn:microsoft.com/office/officeart/2005/8/layout/hChevron3"/>
    <dgm:cxn modelId="{3D1AE625-EF8B-4EBD-9A03-FDAEF811CD49}" type="presParOf" srcId="{8F2027BF-BF94-4241-ABFA-776A621C5784}" destId="{E6DAB853-E106-4E67-A4BD-C594FA33BBEA}" srcOrd="18" destOrd="0" presId="urn:microsoft.com/office/officeart/2005/8/layout/hChevron3"/>
    <dgm:cxn modelId="{5793A5B3-71FD-4337-9FEE-BFEBAF1FCE28}" type="presParOf" srcId="{8F2027BF-BF94-4241-ABFA-776A621C5784}" destId="{794FE91B-9C8E-4D91-BED1-91962CD00382}" srcOrd="19" destOrd="0" presId="urn:microsoft.com/office/officeart/2005/8/layout/hChevron3"/>
    <dgm:cxn modelId="{E85A7868-0CFD-409A-9124-D2851BD7EBE5}" type="presParOf" srcId="{8F2027BF-BF94-4241-ABFA-776A621C5784}" destId="{67F504D3-8D9E-4B3B-AD5B-4E0780E0391B}" srcOrd="20" destOrd="0" presId="urn:microsoft.com/office/officeart/2005/8/layout/hChevron3"/>
    <dgm:cxn modelId="{3FAF15F1-428C-4146-8BE0-45CD4F239595}" type="presParOf" srcId="{8F2027BF-BF94-4241-ABFA-776A621C5784}" destId="{07F130CA-F44B-403F-94F9-A0874DA8DB9E}" srcOrd="21" destOrd="0" presId="urn:microsoft.com/office/officeart/2005/8/layout/hChevron3"/>
    <dgm:cxn modelId="{A2EF92D1-AA5A-4618-BFFA-7BF37D2610E3}" type="presParOf" srcId="{8F2027BF-BF94-4241-ABFA-776A621C5784}" destId="{28483544-55DA-4B27-B9B6-159377A6C921}" srcOrd="22" destOrd="0" presId="urn:microsoft.com/office/officeart/2005/8/layout/hChevron3"/>
    <dgm:cxn modelId="{C85FE035-FAB0-4C12-A484-158207515F8E}" type="presParOf" srcId="{8F2027BF-BF94-4241-ABFA-776A621C5784}" destId="{719DD473-2560-4047-830A-5F01BD3F6625}" srcOrd="23" destOrd="0" presId="urn:microsoft.com/office/officeart/2005/8/layout/hChevron3"/>
    <dgm:cxn modelId="{168B2DE0-9B80-4F79-B3E5-6EEF887B1C69}" type="presParOf" srcId="{8F2027BF-BF94-4241-ABFA-776A621C5784}" destId="{1C0CF895-F9EC-4735-8FDC-693039E9FE27}" srcOrd="24" destOrd="0" presId="urn:microsoft.com/office/officeart/2005/8/layout/hChevron3"/>
    <dgm:cxn modelId="{8A4E3751-4149-4A1D-B058-B5A4D04A1443}" type="presParOf" srcId="{8F2027BF-BF94-4241-ABFA-776A621C5784}" destId="{C3C0085D-44B9-4E6D-AB12-1E59ABB50FCF}" srcOrd="25" destOrd="0" presId="urn:microsoft.com/office/officeart/2005/8/layout/hChevron3"/>
    <dgm:cxn modelId="{C22B713C-6C8B-4609-902E-5CF15D9D43E8}" type="presParOf" srcId="{8F2027BF-BF94-4241-ABFA-776A621C5784}" destId="{9D0BC444-AAFC-4D64-8FF5-08A845107391}" srcOrd="2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44B2278-BABE-4C85-9693-8A85FF2AC3A0}" type="doc">
      <dgm:prSet loTypeId="urn:microsoft.com/office/officeart/2005/8/layout/process1" loCatId="process" qsTypeId="urn:microsoft.com/office/officeart/2005/8/quickstyle/simple3" qsCatId="simple" csTypeId="urn:microsoft.com/office/officeart/2005/8/colors/accent1_2" csCatId="accent1" phldr="1"/>
      <dgm:spPr/>
      <dgm:t>
        <a:bodyPr/>
        <a:lstStyle/>
        <a:p>
          <a:endParaRPr lang="en-US"/>
        </a:p>
      </dgm:t>
    </dgm:pt>
    <dgm:pt modelId="{5704C4F4-E6E0-407A-8059-3BDE480E7A90}">
      <dgm:prSet phldrT="[Text]" custT="1"/>
      <dgm:spPr>
        <a:solidFill>
          <a:srgbClr val="00C050"/>
        </a:solidFill>
      </dgm:spPr>
      <dgm:t>
        <a:bodyPr/>
        <a:lstStyle/>
        <a:p>
          <a:r>
            <a:rPr lang="en-US" sz="600" dirty="0"/>
            <a:t>Governor (1)</a:t>
          </a:r>
        </a:p>
      </dgm:t>
    </dgm:pt>
    <dgm:pt modelId="{99A35F69-888E-422E-ABCA-73006D3AC8CD}" type="parTrans" cxnId="{C8DFB264-ADC3-4B93-9D42-87C8B68C57E8}">
      <dgm:prSet/>
      <dgm:spPr/>
      <dgm:t>
        <a:bodyPr/>
        <a:lstStyle/>
        <a:p>
          <a:endParaRPr lang="en-US"/>
        </a:p>
      </dgm:t>
    </dgm:pt>
    <dgm:pt modelId="{692DE434-D628-4890-BF22-AF9922175EBB}" type="sibTrans" cxnId="{C8DFB264-ADC3-4B93-9D42-87C8B68C57E8}">
      <dgm:prSet/>
      <dgm:spPr/>
      <dgm:t>
        <a:bodyPr/>
        <a:lstStyle/>
        <a:p>
          <a:endParaRPr lang="en-US"/>
        </a:p>
      </dgm:t>
    </dgm:pt>
    <dgm:pt modelId="{0730B4E4-02B5-4ECD-8B8E-8E8411AD6C1E}">
      <dgm:prSet phldrT="[Text]" custT="1"/>
      <dgm:spPr>
        <a:solidFill>
          <a:srgbClr val="00C050"/>
        </a:solidFill>
      </dgm:spPr>
      <dgm:t>
        <a:bodyPr/>
        <a:lstStyle/>
        <a:p>
          <a:r>
            <a:rPr lang="en-US" sz="1000" dirty="0"/>
            <a:t>HWM</a:t>
          </a:r>
        </a:p>
      </dgm:t>
    </dgm:pt>
    <dgm:pt modelId="{9591A740-15E5-44B5-9FCF-B4A5538B0102}" type="parTrans" cxnId="{9438BB79-7C33-43B0-ACE6-6259D012B521}">
      <dgm:prSet/>
      <dgm:spPr/>
      <dgm:t>
        <a:bodyPr/>
        <a:lstStyle/>
        <a:p>
          <a:endParaRPr lang="en-US"/>
        </a:p>
      </dgm:t>
    </dgm:pt>
    <dgm:pt modelId="{89820AAB-B2D8-4A50-9C04-26B1CE72277F}" type="sibTrans" cxnId="{9438BB79-7C33-43B0-ACE6-6259D012B521}">
      <dgm:prSet/>
      <dgm:spPr/>
      <dgm:t>
        <a:bodyPr/>
        <a:lstStyle/>
        <a:p>
          <a:endParaRPr lang="en-US"/>
        </a:p>
      </dgm:t>
    </dgm:pt>
    <dgm:pt modelId="{F15A7CFF-E337-4347-9E83-F7C47294409A}">
      <dgm:prSet phldrT="[Text]" custT="1"/>
      <dgm:spPr>
        <a:solidFill>
          <a:srgbClr val="00C050"/>
        </a:solidFill>
      </dgm:spPr>
      <dgm:t>
        <a:bodyPr/>
        <a:lstStyle/>
        <a:p>
          <a:r>
            <a:rPr lang="en-US" sz="800" dirty="0"/>
            <a:t>Debate</a:t>
          </a:r>
          <a:r>
            <a:rPr lang="en-US" sz="700" dirty="0"/>
            <a:t> (</a:t>
          </a:r>
          <a:r>
            <a:rPr lang="en-US" sz="800" dirty="0"/>
            <a:t>1</a:t>
          </a:r>
          <a:r>
            <a:rPr lang="en-US" sz="700" dirty="0"/>
            <a:t>)</a:t>
          </a:r>
        </a:p>
      </dgm:t>
    </dgm:pt>
    <dgm:pt modelId="{DCECEC81-5764-493E-841E-4F993F02F301}" type="parTrans" cxnId="{81BFA85B-380B-48BB-86BD-BDA860656662}">
      <dgm:prSet/>
      <dgm:spPr/>
      <dgm:t>
        <a:bodyPr/>
        <a:lstStyle/>
        <a:p>
          <a:endParaRPr lang="en-US"/>
        </a:p>
      </dgm:t>
    </dgm:pt>
    <dgm:pt modelId="{60EEB303-DB39-4C69-9FFF-6BD4B8D09DE3}" type="sibTrans" cxnId="{81BFA85B-380B-48BB-86BD-BDA860656662}">
      <dgm:prSet/>
      <dgm:spPr/>
      <dgm:t>
        <a:bodyPr/>
        <a:lstStyle/>
        <a:p>
          <a:endParaRPr lang="en-US"/>
        </a:p>
      </dgm:t>
    </dgm:pt>
    <dgm:pt modelId="{9371EBA3-17AD-4A0E-B2FD-6E70398E7940}">
      <dgm:prSet custT="1"/>
      <dgm:spPr>
        <a:solidFill>
          <a:srgbClr val="00C050"/>
        </a:solidFill>
      </dgm:spPr>
      <dgm:t>
        <a:bodyPr/>
        <a:lstStyle/>
        <a:p>
          <a:r>
            <a:rPr lang="en-US" sz="1000" dirty="0"/>
            <a:t>House</a:t>
          </a:r>
        </a:p>
      </dgm:t>
    </dgm:pt>
    <dgm:pt modelId="{513D9106-EE7E-499B-B4C0-C3EEC62FF036}" type="parTrans" cxnId="{A6E21F46-DEA7-4FDC-B9C1-EB2591DE25BE}">
      <dgm:prSet/>
      <dgm:spPr/>
      <dgm:t>
        <a:bodyPr/>
        <a:lstStyle/>
        <a:p>
          <a:endParaRPr lang="en-US"/>
        </a:p>
      </dgm:t>
    </dgm:pt>
    <dgm:pt modelId="{1475C4C0-2CEC-4883-BAFB-A98FF637B178}" type="sibTrans" cxnId="{A6E21F46-DEA7-4FDC-B9C1-EB2591DE25BE}">
      <dgm:prSet/>
      <dgm:spPr/>
      <dgm:t>
        <a:bodyPr/>
        <a:lstStyle/>
        <a:p>
          <a:endParaRPr lang="en-US"/>
        </a:p>
      </dgm:t>
    </dgm:pt>
    <dgm:pt modelId="{21423592-4D66-47BD-B2EE-87062B44A154}">
      <dgm:prSet custT="1"/>
      <dgm:spPr/>
      <dgm:t>
        <a:bodyPr/>
        <a:lstStyle/>
        <a:p>
          <a:r>
            <a:rPr lang="en-US" sz="1000" dirty="0"/>
            <a:t>SWM</a:t>
          </a:r>
        </a:p>
      </dgm:t>
    </dgm:pt>
    <dgm:pt modelId="{2B1E8F97-DD11-4B68-95DD-C7728196EF35}" type="parTrans" cxnId="{712B347B-B991-4735-BC8F-9836DD6F49B9}">
      <dgm:prSet/>
      <dgm:spPr/>
      <dgm:t>
        <a:bodyPr/>
        <a:lstStyle/>
        <a:p>
          <a:endParaRPr lang="en-US"/>
        </a:p>
      </dgm:t>
    </dgm:pt>
    <dgm:pt modelId="{E8553B0E-6EFF-4F4B-96DC-C2A45E68B465}" type="sibTrans" cxnId="{712B347B-B991-4735-BC8F-9836DD6F49B9}">
      <dgm:prSet/>
      <dgm:spPr/>
      <dgm:t>
        <a:bodyPr/>
        <a:lstStyle/>
        <a:p>
          <a:endParaRPr lang="en-US"/>
        </a:p>
      </dgm:t>
    </dgm:pt>
    <dgm:pt modelId="{22A33C0A-CC3E-4194-BE48-9F25250DFF25}">
      <dgm:prSet custT="1"/>
      <dgm:spPr/>
      <dgm:t>
        <a:bodyPr/>
        <a:lstStyle/>
        <a:p>
          <a:r>
            <a:rPr lang="en-US" sz="700" dirty="0"/>
            <a:t>Debate (2)</a:t>
          </a:r>
        </a:p>
      </dgm:t>
    </dgm:pt>
    <dgm:pt modelId="{1181C591-9175-4898-A06F-441BB650259C}" type="parTrans" cxnId="{EFB2D606-C9D1-4F8B-81B3-F3C5C81BD4C7}">
      <dgm:prSet/>
      <dgm:spPr/>
      <dgm:t>
        <a:bodyPr/>
        <a:lstStyle/>
        <a:p>
          <a:endParaRPr lang="en-US"/>
        </a:p>
      </dgm:t>
    </dgm:pt>
    <dgm:pt modelId="{96C2D1A8-5676-4D0C-81E0-0544BF7B21B3}" type="sibTrans" cxnId="{EFB2D606-C9D1-4F8B-81B3-F3C5C81BD4C7}">
      <dgm:prSet/>
      <dgm:spPr/>
      <dgm:t>
        <a:bodyPr/>
        <a:lstStyle/>
        <a:p>
          <a:endParaRPr lang="en-US"/>
        </a:p>
      </dgm:t>
    </dgm:pt>
    <dgm:pt modelId="{BEEEF3E6-FC5C-40D1-8369-1075B79B9FF4}">
      <dgm:prSet custT="1"/>
      <dgm:spPr/>
      <dgm:t>
        <a:bodyPr/>
        <a:lstStyle/>
        <a:p>
          <a:r>
            <a:rPr lang="en-US" sz="1000" dirty="0"/>
            <a:t>Senate</a:t>
          </a:r>
        </a:p>
      </dgm:t>
    </dgm:pt>
    <dgm:pt modelId="{7AAC177C-3C6F-4FD7-8DC5-0585154285EF}" type="parTrans" cxnId="{F63DDDE0-A0E2-4C39-BA9B-31CC4B50011A}">
      <dgm:prSet/>
      <dgm:spPr/>
      <dgm:t>
        <a:bodyPr/>
        <a:lstStyle/>
        <a:p>
          <a:endParaRPr lang="en-US"/>
        </a:p>
      </dgm:t>
    </dgm:pt>
    <dgm:pt modelId="{8F4696D1-FFB4-46AB-8A33-9A8CC10B1E63}" type="sibTrans" cxnId="{F63DDDE0-A0E2-4C39-BA9B-31CC4B50011A}">
      <dgm:prSet/>
      <dgm:spPr/>
      <dgm:t>
        <a:bodyPr/>
        <a:lstStyle/>
        <a:p>
          <a:endParaRPr lang="en-US"/>
        </a:p>
      </dgm:t>
    </dgm:pt>
    <dgm:pt modelId="{0FFA0705-2C44-4B42-9C34-C279A5BC38F7}">
      <dgm:prSet/>
      <dgm:spPr/>
      <dgm:t>
        <a:bodyPr/>
        <a:lstStyle/>
        <a:p>
          <a:r>
            <a:rPr lang="en-US" dirty="0"/>
            <a:t>Conference</a:t>
          </a:r>
        </a:p>
      </dgm:t>
    </dgm:pt>
    <dgm:pt modelId="{15B13E8D-9560-4A9D-A820-298FCC8540F0}" type="parTrans" cxnId="{750996D0-0393-4AC5-AC2C-6E083782AB83}">
      <dgm:prSet/>
      <dgm:spPr/>
      <dgm:t>
        <a:bodyPr/>
        <a:lstStyle/>
        <a:p>
          <a:endParaRPr lang="en-US"/>
        </a:p>
      </dgm:t>
    </dgm:pt>
    <dgm:pt modelId="{11ED77C1-D160-4DA6-81FE-2FEFE58897D6}" type="sibTrans" cxnId="{750996D0-0393-4AC5-AC2C-6E083782AB83}">
      <dgm:prSet/>
      <dgm:spPr/>
      <dgm:t>
        <a:bodyPr/>
        <a:lstStyle/>
        <a:p>
          <a:endParaRPr lang="en-US"/>
        </a:p>
      </dgm:t>
    </dgm:pt>
    <dgm:pt modelId="{6084404D-D30B-48B2-BB43-C74AE533CCD7}">
      <dgm:prSet custT="1"/>
      <dgm:spPr/>
      <dgm:t>
        <a:bodyPr/>
        <a:lstStyle/>
        <a:p>
          <a:r>
            <a:rPr lang="en-US" sz="1000" dirty="0"/>
            <a:t>Final</a:t>
          </a:r>
        </a:p>
      </dgm:t>
    </dgm:pt>
    <dgm:pt modelId="{F778C691-453F-48A4-87D7-266FE2C541E4}" type="parTrans" cxnId="{0B0A7DE5-7DA2-4699-94D4-B1DD6C5ADD44}">
      <dgm:prSet/>
      <dgm:spPr/>
      <dgm:t>
        <a:bodyPr/>
        <a:lstStyle/>
        <a:p>
          <a:endParaRPr lang="en-US"/>
        </a:p>
      </dgm:t>
    </dgm:pt>
    <dgm:pt modelId="{22622B67-1416-4BBE-A0CC-FC6188A936AB}" type="sibTrans" cxnId="{0B0A7DE5-7DA2-4699-94D4-B1DD6C5ADD44}">
      <dgm:prSet/>
      <dgm:spPr/>
      <dgm:t>
        <a:bodyPr/>
        <a:lstStyle/>
        <a:p>
          <a:endParaRPr lang="en-US"/>
        </a:p>
      </dgm:t>
    </dgm:pt>
    <dgm:pt modelId="{1A9222FB-E359-47C8-99E7-4FC953F99D07}">
      <dgm:prSet custT="1"/>
      <dgm:spPr/>
      <dgm:t>
        <a:bodyPr/>
        <a:lstStyle/>
        <a:p>
          <a:r>
            <a:rPr lang="en-US" sz="600" dirty="0"/>
            <a:t>Governor (2)</a:t>
          </a:r>
        </a:p>
      </dgm:t>
    </dgm:pt>
    <dgm:pt modelId="{6AAA4F70-80D3-4D23-A9B4-BA6328C85C39}" type="parTrans" cxnId="{BEB6A9FC-3385-4E78-893E-0456E925FC12}">
      <dgm:prSet/>
      <dgm:spPr/>
      <dgm:t>
        <a:bodyPr/>
        <a:lstStyle/>
        <a:p>
          <a:endParaRPr lang="en-US"/>
        </a:p>
      </dgm:t>
    </dgm:pt>
    <dgm:pt modelId="{5980E3B2-083A-4DD2-AC72-8876EA0D8E6D}" type="sibTrans" cxnId="{BEB6A9FC-3385-4E78-893E-0456E925FC12}">
      <dgm:prSet/>
      <dgm:spPr/>
      <dgm:t>
        <a:bodyPr/>
        <a:lstStyle/>
        <a:p>
          <a:endParaRPr lang="en-US"/>
        </a:p>
      </dgm:t>
    </dgm:pt>
    <dgm:pt modelId="{D734E955-9E3D-4211-9FFC-CAAAEE1C3681}">
      <dgm:prSet custT="1"/>
      <dgm:spPr/>
      <dgm:t>
        <a:bodyPr/>
        <a:lstStyle/>
        <a:p>
          <a:r>
            <a:rPr lang="en-US" sz="700" dirty="0"/>
            <a:t>Enactment</a:t>
          </a:r>
        </a:p>
      </dgm:t>
    </dgm:pt>
    <dgm:pt modelId="{60D31C41-A5BA-4A75-9606-77999F31066A}" type="parTrans" cxnId="{59C28EC0-688E-4798-9583-EA0ED7C6F53C}">
      <dgm:prSet/>
      <dgm:spPr/>
      <dgm:t>
        <a:bodyPr/>
        <a:lstStyle/>
        <a:p>
          <a:endParaRPr lang="en-US"/>
        </a:p>
      </dgm:t>
    </dgm:pt>
    <dgm:pt modelId="{1D49FA06-C329-48C5-80D6-EFFA4BA17FAC}" type="sibTrans" cxnId="{59C28EC0-688E-4798-9583-EA0ED7C6F53C}">
      <dgm:prSet/>
      <dgm:spPr/>
      <dgm:t>
        <a:bodyPr/>
        <a:lstStyle/>
        <a:p>
          <a:endParaRPr lang="en-US"/>
        </a:p>
      </dgm:t>
    </dgm:pt>
    <dgm:pt modelId="{CED29812-75BA-4A28-8B1C-8B44909D861A}" type="pres">
      <dgm:prSet presAssocID="{F44B2278-BABE-4C85-9693-8A85FF2AC3A0}" presName="Name0" presStyleCnt="0">
        <dgm:presLayoutVars>
          <dgm:dir/>
          <dgm:resizeHandles val="exact"/>
        </dgm:presLayoutVars>
      </dgm:prSet>
      <dgm:spPr/>
    </dgm:pt>
    <dgm:pt modelId="{BF89223A-EADA-46D5-BEE1-D92CBD040AE0}" type="pres">
      <dgm:prSet presAssocID="{5704C4F4-E6E0-407A-8059-3BDE480E7A90}" presName="node" presStyleLbl="node1" presStyleIdx="0" presStyleCnt="11">
        <dgm:presLayoutVars>
          <dgm:bulletEnabled val="1"/>
        </dgm:presLayoutVars>
      </dgm:prSet>
      <dgm:spPr/>
    </dgm:pt>
    <dgm:pt modelId="{15C8A190-EB86-4246-B559-6E9B5FC945DF}" type="pres">
      <dgm:prSet presAssocID="{692DE434-D628-4890-BF22-AF9922175EBB}" presName="sibTrans" presStyleLbl="sibTrans2D1" presStyleIdx="0" presStyleCnt="10"/>
      <dgm:spPr/>
    </dgm:pt>
    <dgm:pt modelId="{E393B392-AB53-4400-86FE-FC5D28FA845F}" type="pres">
      <dgm:prSet presAssocID="{692DE434-D628-4890-BF22-AF9922175EBB}" presName="connectorText" presStyleLbl="sibTrans2D1" presStyleIdx="0" presStyleCnt="10"/>
      <dgm:spPr/>
    </dgm:pt>
    <dgm:pt modelId="{DD21C016-4764-4ECC-9C16-6F62EECCE162}" type="pres">
      <dgm:prSet presAssocID="{0730B4E4-02B5-4ECD-8B8E-8E8411AD6C1E}" presName="node" presStyleLbl="node1" presStyleIdx="1" presStyleCnt="11">
        <dgm:presLayoutVars>
          <dgm:bulletEnabled val="1"/>
        </dgm:presLayoutVars>
      </dgm:prSet>
      <dgm:spPr/>
    </dgm:pt>
    <dgm:pt modelId="{3731409B-451D-4A05-9D45-5865C73ACCC6}" type="pres">
      <dgm:prSet presAssocID="{89820AAB-B2D8-4A50-9C04-26B1CE72277F}" presName="sibTrans" presStyleLbl="sibTrans2D1" presStyleIdx="1" presStyleCnt="10"/>
      <dgm:spPr/>
    </dgm:pt>
    <dgm:pt modelId="{77C1D7BA-414B-4E64-8BEF-92C9665B74C8}" type="pres">
      <dgm:prSet presAssocID="{89820AAB-B2D8-4A50-9C04-26B1CE72277F}" presName="connectorText" presStyleLbl="sibTrans2D1" presStyleIdx="1" presStyleCnt="10"/>
      <dgm:spPr/>
    </dgm:pt>
    <dgm:pt modelId="{80E238E2-AC64-493A-8E32-79EC0F385D8B}" type="pres">
      <dgm:prSet presAssocID="{F15A7CFF-E337-4347-9E83-F7C47294409A}" presName="node" presStyleLbl="node1" presStyleIdx="2" presStyleCnt="11">
        <dgm:presLayoutVars>
          <dgm:bulletEnabled val="1"/>
        </dgm:presLayoutVars>
      </dgm:prSet>
      <dgm:spPr/>
    </dgm:pt>
    <dgm:pt modelId="{B59309A1-D306-47F5-887C-07188D2D3915}" type="pres">
      <dgm:prSet presAssocID="{60EEB303-DB39-4C69-9FFF-6BD4B8D09DE3}" presName="sibTrans" presStyleLbl="sibTrans2D1" presStyleIdx="2" presStyleCnt="10"/>
      <dgm:spPr/>
    </dgm:pt>
    <dgm:pt modelId="{145FCC9B-DB79-4EEA-8CF0-C59920509BC6}" type="pres">
      <dgm:prSet presAssocID="{60EEB303-DB39-4C69-9FFF-6BD4B8D09DE3}" presName="connectorText" presStyleLbl="sibTrans2D1" presStyleIdx="2" presStyleCnt="10"/>
      <dgm:spPr/>
    </dgm:pt>
    <dgm:pt modelId="{81F4510B-562B-4815-9D8E-5F0E9DD4596D}" type="pres">
      <dgm:prSet presAssocID="{9371EBA3-17AD-4A0E-B2FD-6E70398E7940}" presName="node" presStyleLbl="node1" presStyleIdx="3" presStyleCnt="11">
        <dgm:presLayoutVars>
          <dgm:bulletEnabled val="1"/>
        </dgm:presLayoutVars>
      </dgm:prSet>
      <dgm:spPr/>
    </dgm:pt>
    <dgm:pt modelId="{716E65D0-3285-4AA8-8EA2-B9E4CB3345F7}" type="pres">
      <dgm:prSet presAssocID="{1475C4C0-2CEC-4883-BAFB-A98FF637B178}" presName="sibTrans" presStyleLbl="sibTrans2D1" presStyleIdx="3" presStyleCnt="10"/>
      <dgm:spPr/>
    </dgm:pt>
    <dgm:pt modelId="{1A8B2820-D121-4714-AAE6-0B1AF7EA7050}" type="pres">
      <dgm:prSet presAssocID="{1475C4C0-2CEC-4883-BAFB-A98FF637B178}" presName="connectorText" presStyleLbl="sibTrans2D1" presStyleIdx="3" presStyleCnt="10"/>
      <dgm:spPr/>
    </dgm:pt>
    <dgm:pt modelId="{EA71D1AC-0D06-4941-9805-EF7EC0973996}" type="pres">
      <dgm:prSet presAssocID="{21423592-4D66-47BD-B2EE-87062B44A154}" presName="node" presStyleLbl="node1" presStyleIdx="4" presStyleCnt="11">
        <dgm:presLayoutVars>
          <dgm:bulletEnabled val="1"/>
        </dgm:presLayoutVars>
      </dgm:prSet>
      <dgm:spPr/>
    </dgm:pt>
    <dgm:pt modelId="{2822CFDF-E740-43BD-B6AD-D30F953A1A2B}" type="pres">
      <dgm:prSet presAssocID="{E8553B0E-6EFF-4F4B-96DC-C2A45E68B465}" presName="sibTrans" presStyleLbl="sibTrans2D1" presStyleIdx="4" presStyleCnt="10"/>
      <dgm:spPr/>
    </dgm:pt>
    <dgm:pt modelId="{6260F303-D3B9-4F8C-B9AF-052618B0E960}" type="pres">
      <dgm:prSet presAssocID="{E8553B0E-6EFF-4F4B-96DC-C2A45E68B465}" presName="connectorText" presStyleLbl="sibTrans2D1" presStyleIdx="4" presStyleCnt="10"/>
      <dgm:spPr/>
    </dgm:pt>
    <dgm:pt modelId="{541FD631-817D-47FA-81F4-672950A66164}" type="pres">
      <dgm:prSet presAssocID="{22A33C0A-CC3E-4194-BE48-9F25250DFF25}" presName="node" presStyleLbl="node1" presStyleIdx="5" presStyleCnt="11">
        <dgm:presLayoutVars>
          <dgm:bulletEnabled val="1"/>
        </dgm:presLayoutVars>
      </dgm:prSet>
      <dgm:spPr/>
    </dgm:pt>
    <dgm:pt modelId="{F1EAFA76-AB41-4CC5-A884-31A729404C62}" type="pres">
      <dgm:prSet presAssocID="{96C2D1A8-5676-4D0C-81E0-0544BF7B21B3}" presName="sibTrans" presStyleLbl="sibTrans2D1" presStyleIdx="5" presStyleCnt="10"/>
      <dgm:spPr/>
    </dgm:pt>
    <dgm:pt modelId="{0D1199C2-1DF9-4624-9655-4F483B4078F0}" type="pres">
      <dgm:prSet presAssocID="{96C2D1A8-5676-4D0C-81E0-0544BF7B21B3}" presName="connectorText" presStyleLbl="sibTrans2D1" presStyleIdx="5" presStyleCnt="10"/>
      <dgm:spPr/>
    </dgm:pt>
    <dgm:pt modelId="{F322870A-1D2B-43FE-AB8A-AA9946BE6868}" type="pres">
      <dgm:prSet presAssocID="{BEEEF3E6-FC5C-40D1-8369-1075B79B9FF4}" presName="node" presStyleLbl="node1" presStyleIdx="6" presStyleCnt="11">
        <dgm:presLayoutVars>
          <dgm:bulletEnabled val="1"/>
        </dgm:presLayoutVars>
      </dgm:prSet>
      <dgm:spPr/>
    </dgm:pt>
    <dgm:pt modelId="{74364A96-AD8F-4468-BAE7-1E526D6A45B8}" type="pres">
      <dgm:prSet presAssocID="{8F4696D1-FFB4-46AB-8A33-9A8CC10B1E63}" presName="sibTrans" presStyleLbl="sibTrans2D1" presStyleIdx="6" presStyleCnt="10"/>
      <dgm:spPr/>
    </dgm:pt>
    <dgm:pt modelId="{285C3E5E-FC16-4075-B92A-EFCAF2382BE3}" type="pres">
      <dgm:prSet presAssocID="{8F4696D1-FFB4-46AB-8A33-9A8CC10B1E63}" presName="connectorText" presStyleLbl="sibTrans2D1" presStyleIdx="6" presStyleCnt="10"/>
      <dgm:spPr/>
    </dgm:pt>
    <dgm:pt modelId="{0783C4CE-28B9-4F9E-A151-5579D78E8097}" type="pres">
      <dgm:prSet presAssocID="{0FFA0705-2C44-4B42-9C34-C279A5BC38F7}" presName="node" presStyleLbl="node1" presStyleIdx="7" presStyleCnt="11">
        <dgm:presLayoutVars>
          <dgm:bulletEnabled val="1"/>
        </dgm:presLayoutVars>
      </dgm:prSet>
      <dgm:spPr/>
    </dgm:pt>
    <dgm:pt modelId="{AD5EC850-B7D5-48F0-BFD8-99BD323B05DA}" type="pres">
      <dgm:prSet presAssocID="{11ED77C1-D160-4DA6-81FE-2FEFE58897D6}" presName="sibTrans" presStyleLbl="sibTrans2D1" presStyleIdx="7" presStyleCnt="10"/>
      <dgm:spPr/>
    </dgm:pt>
    <dgm:pt modelId="{E96A7BE0-BDE5-4274-9B41-B631A597A7BA}" type="pres">
      <dgm:prSet presAssocID="{11ED77C1-D160-4DA6-81FE-2FEFE58897D6}" presName="connectorText" presStyleLbl="sibTrans2D1" presStyleIdx="7" presStyleCnt="10"/>
      <dgm:spPr/>
    </dgm:pt>
    <dgm:pt modelId="{D0BA9D02-F053-4F4D-983E-97A624F511B9}" type="pres">
      <dgm:prSet presAssocID="{6084404D-D30B-48B2-BB43-C74AE533CCD7}" presName="node" presStyleLbl="node1" presStyleIdx="8" presStyleCnt="11">
        <dgm:presLayoutVars>
          <dgm:bulletEnabled val="1"/>
        </dgm:presLayoutVars>
      </dgm:prSet>
      <dgm:spPr/>
    </dgm:pt>
    <dgm:pt modelId="{31E0E146-DD98-479D-9BA1-868DB5C41BD1}" type="pres">
      <dgm:prSet presAssocID="{22622B67-1416-4BBE-A0CC-FC6188A936AB}" presName="sibTrans" presStyleLbl="sibTrans2D1" presStyleIdx="8" presStyleCnt="10"/>
      <dgm:spPr/>
    </dgm:pt>
    <dgm:pt modelId="{542076DC-CDED-4371-A4E5-2D933F0EA226}" type="pres">
      <dgm:prSet presAssocID="{22622B67-1416-4BBE-A0CC-FC6188A936AB}" presName="connectorText" presStyleLbl="sibTrans2D1" presStyleIdx="8" presStyleCnt="10"/>
      <dgm:spPr/>
    </dgm:pt>
    <dgm:pt modelId="{8EF3B9E2-5ADC-4581-8478-35BAC3DE7915}" type="pres">
      <dgm:prSet presAssocID="{1A9222FB-E359-47C8-99E7-4FC953F99D07}" presName="node" presStyleLbl="node1" presStyleIdx="9" presStyleCnt="11">
        <dgm:presLayoutVars>
          <dgm:bulletEnabled val="1"/>
        </dgm:presLayoutVars>
      </dgm:prSet>
      <dgm:spPr/>
    </dgm:pt>
    <dgm:pt modelId="{996DBC21-5A89-49ED-871D-5DCD3E4F451F}" type="pres">
      <dgm:prSet presAssocID="{5980E3B2-083A-4DD2-AC72-8876EA0D8E6D}" presName="sibTrans" presStyleLbl="sibTrans2D1" presStyleIdx="9" presStyleCnt="10"/>
      <dgm:spPr/>
    </dgm:pt>
    <dgm:pt modelId="{B5AE88D4-A55C-4323-9F74-E1414678C35D}" type="pres">
      <dgm:prSet presAssocID="{5980E3B2-083A-4DD2-AC72-8876EA0D8E6D}" presName="connectorText" presStyleLbl="sibTrans2D1" presStyleIdx="9" presStyleCnt="10"/>
      <dgm:spPr/>
    </dgm:pt>
    <dgm:pt modelId="{95B26BB1-8D9B-4E4E-AF64-7B0CFB13ABB1}" type="pres">
      <dgm:prSet presAssocID="{D734E955-9E3D-4211-9FFC-CAAAEE1C3681}" presName="node" presStyleLbl="node1" presStyleIdx="10" presStyleCnt="11">
        <dgm:presLayoutVars>
          <dgm:bulletEnabled val="1"/>
        </dgm:presLayoutVars>
      </dgm:prSet>
      <dgm:spPr/>
    </dgm:pt>
  </dgm:ptLst>
  <dgm:cxnLst>
    <dgm:cxn modelId="{7D635601-4E37-429C-82EA-011C03EB1398}" type="presOf" srcId="{8F4696D1-FFB4-46AB-8A33-9A8CC10B1E63}" destId="{74364A96-AD8F-4468-BAE7-1E526D6A45B8}" srcOrd="0" destOrd="0" presId="urn:microsoft.com/office/officeart/2005/8/layout/process1"/>
    <dgm:cxn modelId="{EFB2D606-C9D1-4F8B-81B3-F3C5C81BD4C7}" srcId="{F44B2278-BABE-4C85-9693-8A85FF2AC3A0}" destId="{22A33C0A-CC3E-4194-BE48-9F25250DFF25}" srcOrd="5" destOrd="0" parTransId="{1181C591-9175-4898-A06F-441BB650259C}" sibTransId="{96C2D1A8-5676-4D0C-81E0-0544BF7B21B3}"/>
    <dgm:cxn modelId="{BEDF830A-A086-48AA-99F9-CF11CDDF49F5}" type="presOf" srcId="{5980E3B2-083A-4DD2-AC72-8876EA0D8E6D}" destId="{B5AE88D4-A55C-4323-9F74-E1414678C35D}" srcOrd="1" destOrd="0" presId="urn:microsoft.com/office/officeart/2005/8/layout/process1"/>
    <dgm:cxn modelId="{B534760B-8F12-4902-A6FC-756A436252EB}" type="presOf" srcId="{22A33C0A-CC3E-4194-BE48-9F25250DFF25}" destId="{541FD631-817D-47FA-81F4-672950A66164}" srcOrd="0" destOrd="0" presId="urn:microsoft.com/office/officeart/2005/8/layout/process1"/>
    <dgm:cxn modelId="{8772150F-44A4-4B98-9127-BB8D4F2DA1CE}" type="presOf" srcId="{96C2D1A8-5676-4D0C-81E0-0544BF7B21B3}" destId="{F1EAFA76-AB41-4CC5-A884-31A729404C62}" srcOrd="0" destOrd="0" presId="urn:microsoft.com/office/officeart/2005/8/layout/process1"/>
    <dgm:cxn modelId="{A75B1C0F-32E6-4BF5-A0AD-5D1AB3608148}" type="presOf" srcId="{89820AAB-B2D8-4A50-9C04-26B1CE72277F}" destId="{77C1D7BA-414B-4E64-8BEF-92C9665B74C8}" srcOrd="1" destOrd="0" presId="urn:microsoft.com/office/officeart/2005/8/layout/process1"/>
    <dgm:cxn modelId="{8F93C510-7BFC-4D97-9642-00EEA88D89A0}" type="presOf" srcId="{1A9222FB-E359-47C8-99E7-4FC953F99D07}" destId="{8EF3B9E2-5ADC-4581-8478-35BAC3DE7915}" srcOrd="0" destOrd="0" presId="urn:microsoft.com/office/officeart/2005/8/layout/process1"/>
    <dgm:cxn modelId="{9A527615-FC7C-4AFF-9C07-C3A702BFE2D8}" type="presOf" srcId="{0FFA0705-2C44-4B42-9C34-C279A5BC38F7}" destId="{0783C4CE-28B9-4F9E-A151-5579D78E8097}" srcOrd="0" destOrd="0" presId="urn:microsoft.com/office/officeart/2005/8/layout/process1"/>
    <dgm:cxn modelId="{3BBC8017-3934-46F3-AFD2-B4673349E91D}" type="presOf" srcId="{22622B67-1416-4BBE-A0CC-FC6188A936AB}" destId="{31E0E146-DD98-479D-9BA1-868DB5C41BD1}" srcOrd="0" destOrd="0" presId="urn:microsoft.com/office/officeart/2005/8/layout/process1"/>
    <dgm:cxn modelId="{C14F001C-B6B7-4AD3-8AA3-2CB97ABD3725}" type="presOf" srcId="{F15A7CFF-E337-4347-9E83-F7C47294409A}" destId="{80E238E2-AC64-493A-8E32-79EC0F385D8B}" srcOrd="0" destOrd="0" presId="urn:microsoft.com/office/officeart/2005/8/layout/process1"/>
    <dgm:cxn modelId="{A5F64B25-3E21-401A-9714-D0A2C5BF9CB7}" type="presOf" srcId="{BEEEF3E6-FC5C-40D1-8369-1075B79B9FF4}" destId="{F322870A-1D2B-43FE-AB8A-AA9946BE6868}" srcOrd="0" destOrd="0" presId="urn:microsoft.com/office/officeart/2005/8/layout/process1"/>
    <dgm:cxn modelId="{5CFE4530-8C4F-49C6-8C18-143A70FAFEA4}" type="presOf" srcId="{1475C4C0-2CEC-4883-BAFB-A98FF637B178}" destId="{1A8B2820-D121-4714-AAE6-0B1AF7EA7050}" srcOrd="1" destOrd="0" presId="urn:microsoft.com/office/officeart/2005/8/layout/process1"/>
    <dgm:cxn modelId="{D23E2E3A-2FB2-4425-8D00-22D773919C8B}" type="presOf" srcId="{11ED77C1-D160-4DA6-81FE-2FEFE58897D6}" destId="{E96A7BE0-BDE5-4274-9B41-B631A597A7BA}" srcOrd="1" destOrd="0" presId="urn:microsoft.com/office/officeart/2005/8/layout/process1"/>
    <dgm:cxn modelId="{81BFA85B-380B-48BB-86BD-BDA860656662}" srcId="{F44B2278-BABE-4C85-9693-8A85FF2AC3A0}" destId="{F15A7CFF-E337-4347-9E83-F7C47294409A}" srcOrd="2" destOrd="0" parTransId="{DCECEC81-5764-493E-841E-4F993F02F301}" sibTransId="{60EEB303-DB39-4C69-9FFF-6BD4B8D09DE3}"/>
    <dgm:cxn modelId="{3A7BB15C-6471-4ED7-85F1-F5379E4E87AB}" type="presOf" srcId="{5980E3B2-083A-4DD2-AC72-8876EA0D8E6D}" destId="{996DBC21-5A89-49ED-871D-5DCD3E4F451F}" srcOrd="0" destOrd="0" presId="urn:microsoft.com/office/officeart/2005/8/layout/process1"/>
    <dgm:cxn modelId="{09388461-00B4-4463-AB8E-6EFC50A3B680}" type="presOf" srcId="{0730B4E4-02B5-4ECD-8B8E-8E8411AD6C1E}" destId="{DD21C016-4764-4ECC-9C16-6F62EECCE162}" srcOrd="0" destOrd="0" presId="urn:microsoft.com/office/officeart/2005/8/layout/process1"/>
    <dgm:cxn modelId="{C8DFB264-ADC3-4B93-9D42-87C8B68C57E8}" srcId="{F44B2278-BABE-4C85-9693-8A85FF2AC3A0}" destId="{5704C4F4-E6E0-407A-8059-3BDE480E7A90}" srcOrd="0" destOrd="0" parTransId="{99A35F69-888E-422E-ABCA-73006D3AC8CD}" sibTransId="{692DE434-D628-4890-BF22-AF9922175EBB}"/>
    <dgm:cxn modelId="{A6E21F46-DEA7-4FDC-B9C1-EB2591DE25BE}" srcId="{F44B2278-BABE-4C85-9693-8A85FF2AC3A0}" destId="{9371EBA3-17AD-4A0E-B2FD-6E70398E7940}" srcOrd="3" destOrd="0" parTransId="{513D9106-EE7E-499B-B4C0-C3EEC62FF036}" sibTransId="{1475C4C0-2CEC-4883-BAFB-A98FF637B178}"/>
    <dgm:cxn modelId="{2658E346-55CE-4B58-B466-CD850594915D}" type="presOf" srcId="{692DE434-D628-4890-BF22-AF9922175EBB}" destId="{E393B392-AB53-4400-86FE-FC5D28FA845F}" srcOrd="1" destOrd="0" presId="urn:microsoft.com/office/officeart/2005/8/layout/process1"/>
    <dgm:cxn modelId="{782EF366-4B9E-4221-9B17-54B569CEFC3C}" type="presOf" srcId="{60EEB303-DB39-4C69-9FFF-6BD4B8D09DE3}" destId="{B59309A1-D306-47F5-887C-07188D2D3915}" srcOrd="0" destOrd="0" presId="urn:microsoft.com/office/officeart/2005/8/layout/process1"/>
    <dgm:cxn modelId="{8E88514D-E3D3-4F57-BB0B-89B7667400A5}" type="presOf" srcId="{9371EBA3-17AD-4A0E-B2FD-6E70398E7940}" destId="{81F4510B-562B-4815-9D8E-5F0E9DD4596D}" srcOrd="0" destOrd="0" presId="urn:microsoft.com/office/officeart/2005/8/layout/process1"/>
    <dgm:cxn modelId="{769D8A51-D6CD-4334-BCC4-91DA31DE245C}" type="presOf" srcId="{F44B2278-BABE-4C85-9693-8A85FF2AC3A0}" destId="{CED29812-75BA-4A28-8B1C-8B44909D861A}" srcOrd="0" destOrd="0" presId="urn:microsoft.com/office/officeart/2005/8/layout/process1"/>
    <dgm:cxn modelId="{9438BB79-7C33-43B0-ACE6-6259D012B521}" srcId="{F44B2278-BABE-4C85-9693-8A85FF2AC3A0}" destId="{0730B4E4-02B5-4ECD-8B8E-8E8411AD6C1E}" srcOrd="1" destOrd="0" parTransId="{9591A740-15E5-44B5-9FCF-B4A5538B0102}" sibTransId="{89820AAB-B2D8-4A50-9C04-26B1CE72277F}"/>
    <dgm:cxn modelId="{712B347B-B991-4735-BC8F-9836DD6F49B9}" srcId="{F44B2278-BABE-4C85-9693-8A85FF2AC3A0}" destId="{21423592-4D66-47BD-B2EE-87062B44A154}" srcOrd="4" destOrd="0" parTransId="{2B1E8F97-DD11-4B68-95DD-C7728196EF35}" sibTransId="{E8553B0E-6EFF-4F4B-96DC-C2A45E68B465}"/>
    <dgm:cxn modelId="{A5C2FE7B-C122-45C5-A156-E0495B6128E8}" type="presOf" srcId="{E8553B0E-6EFF-4F4B-96DC-C2A45E68B465}" destId="{6260F303-D3B9-4F8C-B9AF-052618B0E960}" srcOrd="1" destOrd="0" presId="urn:microsoft.com/office/officeart/2005/8/layout/process1"/>
    <dgm:cxn modelId="{35984284-B7EC-4E8C-B78E-02A0ABFE5015}" type="presOf" srcId="{5704C4F4-E6E0-407A-8059-3BDE480E7A90}" destId="{BF89223A-EADA-46D5-BEE1-D92CBD040AE0}" srcOrd="0" destOrd="0" presId="urn:microsoft.com/office/officeart/2005/8/layout/process1"/>
    <dgm:cxn modelId="{68BA0A9C-450A-4717-8B02-16748B703DA8}" type="presOf" srcId="{21423592-4D66-47BD-B2EE-87062B44A154}" destId="{EA71D1AC-0D06-4941-9805-EF7EC0973996}" srcOrd="0" destOrd="0" presId="urn:microsoft.com/office/officeart/2005/8/layout/process1"/>
    <dgm:cxn modelId="{90F7179E-7B53-41CD-A11A-E5FB7B7B6E85}" type="presOf" srcId="{60EEB303-DB39-4C69-9FFF-6BD4B8D09DE3}" destId="{145FCC9B-DB79-4EEA-8CF0-C59920509BC6}" srcOrd="1" destOrd="0" presId="urn:microsoft.com/office/officeart/2005/8/layout/process1"/>
    <dgm:cxn modelId="{39237F9E-032F-448E-A36C-B9A5DF4C89A1}" type="presOf" srcId="{692DE434-D628-4890-BF22-AF9922175EBB}" destId="{15C8A190-EB86-4246-B559-6E9B5FC945DF}" srcOrd="0" destOrd="0" presId="urn:microsoft.com/office/officeart/2005/8/layout/process1"/>
    <dgm:cxn modelId="{3C653EA4-2E9E-4DB9-AE49-2CB9C349FB4C}" type="presOf" srcId="{E8553B0E-6EFF-4F4B-96DC-C2A45E68B465}" destId="{2822CFDF-E740-43BD-B6AD-D30F953A1A2B}" srcOrd="0" destOrd="0" presId="urn:microsoft.com/office/officeart/2005/8/layout/process1"/>
    <dgm:cxn modelId="{C77235A5-5E91-485B-8883-39DFF0FF54A4}" type="presOf" srcId="{22622B67-1416-4BBE-A0CC-FC6188A936AB}" destId="{542076DC-CDED-4371-A4E5-2D933F0EA226}" srcOrd="1" destOrd="0" presId="urn:microsoft.com/office/officeart/2005/8/layout/process1"/>
    <dgm:cxn modelId="{8F3935C0-B651-4F56-9417-961C1F2BF000}" type="presOf" srcId="{1475C4C0-2CEC-4883-BAFB-A98FF637B178}" destId="{716E65D0-3285-4AA8-8EA2-B9E4CB3345F7}" srcOrd="0" destOrd="0" presId="urn:microsoft.com/office/officeart/2005/8/layout/process1"/>
    <dgm:cxn modelId="{59C28EC0-688E-4798-9583-EA0ED7C6F53C}" srcId="{F44B2278-BABE-4C85-9693-8A85FF2AC3A0}" destId="{D734E955-9E3D-4211-9FFC-CAAAEE1C3681}" srcOrd="10" destOrd="0" parTransId="{60D31C41-A5BA-4A75-9606-77999F31066A}" sibTransId="{1D49FA06-C329-48C5-80D6-EFFA4BA17FAC}"/>
    <dgm:cxn modelId="{7B9002C1-6BB5-4687-ADEC-BE297B5657D5}" type="presOf" srcId="{11ED77C1-D160-4DA6-81FE-2FEFE58897D6}" destId="{AD5EC850-B7D5-48F0-BFD8-99BD323B05DA}" srcOrd="0" destOrd="0" presId="urn:microsoft.com/office/officeart/2005/8/layout/process1"/>
    <dgm:cxn modelId="{F764B2CA-6919-4358-9F2D-2B461B439420}" type="presOf" srcId="{6084404D-D30B-48B2-BB43-C74AE533CCD7}" destId="{D0BA9D02-F053-4F4D-983E-97A624F511B9}" srcOrd="0" destOrd="0" presId="urn:microsoft.com/office/officeart/2005/8/layout/process1"/>
    <dgm:cxn modelId="{750996D0-0393-4AC5-AC2C-6E083782AB83}" srcId="{F44B2278-BABE-4C85-9693-8A85FF2AC3A0}" destId="{0FFA0705-2C44-4B42-9C34-C279A5BC38F7}" srcOrd="7" destOrd="0" parTransId="{15B13E8D-9560-4A9D-A820-298FCC8540F0}" sibTransId="{11ED77C1-D160-4DA6-81FE-2FEFE58897D6}"/>
    <dgm:cxn modelId="{099382D1-3F15-4111-943E-C1F7CF565A18}" type="presOf" srcId="{89820AAB-B2D8-4A50-9C04-26B1CE72277F}" destId="{3731409B-451D-4A05-9D45-5865C73ACCC6}" srcOrd="0" destOrd="0" presId="urn:microsoft.com/office/officeart/2005/8/layout/process1"/>
    <dgm:cxn modelId="{F63DDDE0-A0E2-4C39-BA9B-31CC4B50011A}" srcId="{F44B2278-BABE-4C85-9693-8A85FF2AC3A0}" destId="{BEEEF3E6-FC5C-40D1-8369-1075B79B9FF4}" srcOrd="6" destOrd="0" parTransId="{7AAC177C-3C6F-4FD7-8DC5-0585154285EF}" sibTransId="{8F4696D1-FFB4-46AB-8A33-9A8CC10B1E63}"/>
    <dgm:cxn modelId="{0B0A7DE5-7DA2-4699-94D4-B1DD6C5ADD44}" srcId="{F44B2278-BABE-4C85-9693-8A85FF2AC3A0}" destId="{6084404D-D30B-48B2-BB43-C74AE533CCD7}" srcOrd="8" destOrd="0" parTransId="{F778C691-453F-48A4-87D7-266FE2C541E4}" sibTransId="{22622B67-1416-4BBE-A0CC-FC6188A936AB}"/>
    <dgm:cxn modelId="{CA6FA0ED-FD20-43B5-884E-AFEF5C619272}" type="presOf" srcId="{D734E955-9E3D-4211-9FFC-CAAAEE1C3681}" destId="{95B26BB1-8D9B-4E4E-AF64-7B0CFB13ABB1}" srcOrd="0" destOrd="0" presId="urn:microsoft.com/office/officeart/2005/8/layout/process1"/>
    <dgm:cxn modelId="{75E459F2-E05B-44E5-9EDF-F1C4FE721BF3}" type="presOf" srcId="{8F4696D1-FFB4-46AB-8A33-9A8CC10B1E63}" destId="{285C3E5E-FC16-4075-B92A-EFCAF2382BE3}" srcOrd="1" destOrd="0" presId="urn:microsoft.com/office/officeart/2005/8/layout/process1"/>
    <dgm:cxn modelId="{8D7FA0FB-BE2A-49E6-B138-4715A997E212}" type="presOf" srcId="{96C2D1A8-5676-4D0C-81E0-0544BF7B21B3}" destId="{0D1199C2-1DF9-4624-9655-4F483B4078F0}" srcOrd="1" destOrd="0" presId="urn:microsoft.com/office/officeart/2005/8/layout/process1"/>
    <dgm:cxn modelId="{BEB6A9FC-3385-4E78-893E-0456E925FC12}" srcId="{F44B2278-BABE-4C85-9693-8A85FF2AC3A0}" destId="{1A9222FB-E359-47C8-99E7-4FC953F99D07}" srcOrd="9" destOrd="0" parTransId="{6AAA4F70-80D3-4D23-A9B4-BA6328C85C39}" sibTransId="{5980E3B2-083A-4DD2-AC72-8876EA0D8E6D}"/>
    <dgm:cxn modelId="{3FAF93C4-D32E-4A1D-9038-C793B9D4D9F3}" type="presParOf" srcId="{CED29812-75BA-4A28-8B1C-8B44909D861A}" destId="{BF89223A-EADA-46D5-BEE1-D92CBD040AE0}" srcOrd="0" destOrd="0" presId="urn:microsoft.com/office/officeart/2005/8/layout/process1"/>
    <dgm:cxn modelId="{7C990FF0-82AC-4C2F-A4F2-11ADAEEDF688}" type="presParOf" srcId="{CED29812-75BA-4A28-8B1C-8B44909D861A}" destId="{15C8A190-EB86-4246-B559-6E9B5FC945DF}" srcOrd="1" destOrd="0" presId="urn:microsoft.com/office/officeart/2005/8/layout/process1"/>
    <dgm:cxn modelId="{0857ED9C-5747-4F6F-ADBB-B3433A8F5936}" type="presParOf" srcId="{15C8A190-EB86-4246-B559-6E9B5FC945DF}" destId="{E393B392-AB53-4400-86FE-FC5D28FA845F}" srcOrd="0" destOrd="0" presId="urn:microsoft.com/office/officeart/2005/8/layout/process1"/>
    <dgm:cxn modelId="{B3A14C45-ED1C-4F84-AAF3-F97C31865C4F}" type="presParOf" srcId="{CED29812-75BA-4A28-8B1C-8B44909D861A}" destId="{DD21C016-4764-4ECC-9C16-6F62EECCE162}" srcOrd="2" destOrd="0" presId="urn:microsoft.com/office/officeart/2005/8/layout/process1"/>
    <dgm:cxn modelId="{FBED1324-4632-44C2-BC09-B94AA4A3CB21}" type="presParOf" srcId="{CED29812-75BA-4A28-8B1C-8B44909D861A}" destId="{3731409B-451D-4A05-9D45-5865C73ACCC6}" srcOrd="3" destOrd="0" presId="urn:microsoft.com/office/officeart/2005/8/layout/process1"/>
    <dgm:cxn modelId="{BC223212-DCF2-4CAF-9719-7842256478C9}" type="presParOf" srcId="{3731409B-451D-4A05-9D45-5865C73ACCC6}" destId="{77C1D7BA-414B-4E64-8BEF-92C9665B74C8}" srcOrd="0" destOrd="0" presId="urn:microsoft.com/office/officeart/2005/8/layout/process1"/>
    <dgm:cxn modelId="{8AE2AE04-4C2F-499C-81B1-40E2718068D6}" type="presParOf" srcId="{CED29812-75BA-4A28-8B1C-8B44909D861A}" destId="{80E238E2-AC64-493A-8E32-79EC0F385D8B}" srcOrd="4" destOrd="0" presId="urn:microsoft.com/office/officeart/2005/8/layout/process1"/>
    <dgm:cxn modelId="{9F294938-7080-4B11-BC7A-EE9E36576AB5}" type="presParOf" srcId="{CED29812-75BA-4A28-8B1C-8B44909D861A}" destId="{B59309A1-D306-47F5-887C-07188D2D3915}" srcOrd="5" destOrd="0" presId="urn:microsoft.com/office/officeart/2005/8/layout/process1"/>
    <dgm:cxn modelId="{2A704666-24DF-4A32-8AEE-DD4FE742255D}" type="presParOf" srcId="{B59309A1-D306-47F5-887C-07188D2D3915}" destId="{145FCC9B-DB79-4EEA-8CF0-C59920509BC6}" srcOrd="0" destOrd="0" presId="urn:microsoft.com/office/officeart/2005/8/layout/process1"/>
    <dgm:cxn modelId="{DFD93679-91FB-4B19-80F3-86C4E20F2264}" type="presParOf" srcId="{CED29812-75BA-4A28-8B1C-8B44909D861A}" destId="{81F4510B-562B-4815-9D8E-5F0E9DD4596D}" srcOrd="6" destOrd="0" presId="urn:microsoft.com/office/officeart/2005/8/layout/process1"/>
    <dgm:cxn modelId="{4DF723D8-B6C2-4C3B-8A20-0B06BE39EA86}" type="presParOf" srcId="{CED29812-75BA-4A28-8B1C-8B44909D861A}" destId="{716E65D0-3285-4AA8-8EA2-B9E4CB3345F7}" srcOrd="7" destOrd="0" presId="urn:microsoft.com/office/officeart/2005/8/layout/process1"/>
    <dgm:cxn modelId="{A6BA17D6-1B7C-4B1C-A681-36A06855D897}" type="presParOf" srcId="{716E65D0-3285-4AA8-8EA2-B9E4CB3345F7}" destId="{1A8B2820-D121-4714-AAE6-0B1AF7EA7050}" srcOrd="0" destOrd="0" presId="urn:microsoft.com/office/officeart/2005/8/layout/process1"/>
    <dgm:cxn modelId="{D35BE1AB-ABF9-4A39-A411-A5278B7B6EBC}" type="presParOf" srcId="{CED29812-75BA-4A28-8B1C-8B44909D861A}" destId="{EA71D1AC-0D06-4941-9805-EF7EC0973996}" srcOrd="8" destOrd="0" presId="urn:microsoft.com/office/officeart/2005/8/layout/process1"/>
    <dgm:cxn modelId="{A2033CB6-1D81-41C8-BFF0-C018CE6A8715}" type="presParOf" srcId="{CED29812-75BA-4A28-8B1C-8B44909D861A}" destId="{2822CFDF-E740-43BD-B6AD-D30F953A1A2B}" srcOrd="9" destOrd="0" presId="urn:microsoft.com/office/officeart/2005/8/layout/process1"/>
    <dgm:cxn modelId="{CCDAFF5A-8E8F-4C9A-AF0E-81682432A5E1}" type="presParOf" srcId="{2822CFDF-E740-43BD-B6AD-D30F953A1A2B}" destId="{6260F303-D3B9-4F8C-B9AF-052618B0E960}" srcOrd="0" destOrd="0" presId="urn:microsoft.com/office/officeart/2005/8/layout/process1"/>
    <dgm:cxn modelId="{FD11E4F4-32D1-4256-9705-F626A59836D4}" type="presParOf" srcId="{CED29812-75BA-4A28-8B1C-8B44909D861A}" destId="{541FD631-817D-47FA-81F4-672950A66164}" srcOrd="10" destOrd="0" presId="urn:microsoft.com/office/officeart/2005/8/layout/process1"/>
    <dgm:cxn modelId="{0CF114B9-A961-45B1-899C-E281F5E378A0}" type="presParOf" srcId="{CED29812-75BA-4A28-8B1C-8B44909D861A}" destId="{F1EAFA76-AB41-4CC5-A884-31A729404C62}" srcOrd="11" destOrd="0" presId="urn:microsoft.com/office/officeart/2005/8/layout/process1"/>
    <dgm:cxn modelId="{E296D968-7F13-4DB6-AE34-6618FEBB2F23}" type="presParOf" srcId="{F1EAFA76-AB41-4CC5-A884-31A729404C62}" destId="{0D1199C2-1DF9-4624-9655-4F483B4078F0}" srcOrd="0" destOrd="0" presId="urn:microsoft.com/office/officeart/2005/8/layout/process1"/>
    <dgm:cxn modelId="{92C460B7-F937-4CC4-A63A-89678A3AAF9B}" type="presParOf" srcId="{CED29812-75BA-4A28-8B1C-8B44909D861A}" destId="{F322870A-1D2B-43FE-AB8A-AA9946BE6868}" srcOrd="12" destOrd="0" presId="urn:microsoft.com/office/officeart/2005/8/layout/process1"/>
    <dgm:cxn modelId="{3775616C-BC7A-4FB6-A55A-DBF273501B63}" type="presParOf" srcId="{CED29812-75BA-4A28-8B1C-8B44909D861A}" destId="{74364A96-AD8F-4468-BAE7-1E526D6A45B8}" srcOrd="13" destOrd="0" presId="urn:microsoft.com/office/officeart/2005/8/layout/process1"/>
    <dgm:cxn modelId="{30C092AF-4587-45A3-B614-56465C4631AB}" type="presParOf" srcId="{74364A96-AD8F-4468-BAE7-1E526D6A45B8}" destId="{285C3E5E-FC16-4075-B92A-EFCAF2382BE3}" srcOrd="0" destOrd="0" presId="urn:microsoft.com/office/officeart/2005/8/layout/process1"/>
    <dgm:cxn modelId="{8761F545-44C9-46DE-A8C8-F5A9FC0E21B4}" type="presParOf" srcId="{CED29812-75BA-4A28-8B1C-8B44909D861A}" destId="{0783C4CE-28B9-4F9E-A151-5579D78E8097}" srcOrd="14" destOrd="0" presId="urn:microsoft.com/office/officeart/2005/8/layout/process1"/>
    <dgm:cxn modelId="{76592879-B8D0-47FC-BD7B-CAEF0D3067CB}" type="presParOf" srcId="{CED29812-75BA-4A28-8B1C-8B44909D861A}" destId="{AD5EC850-B7D5-48F0-BFD8-99BD323B05DA}" srcOrd="15" destOrd="0" presId="urn:microsoft.com/office/officeart/2005/8/layout/process1"/>
    <dgm:cxn modelId="{CA8D4006-1248-4D49-8AD2-5FECBA202549}" type="presParOf" srcId="{AD5EC850-B7D5-48F0-BFD8-99BD323B05DA}" destId="{E96A7BE0-BDE5-4274-9B41-B631A597A7BA}" srcOrd="0" destOrd="0" presId="urn:microsoft.com/office/officeart/2005/8/layout/process1"/>
    <dgm:cxn modelId="{E3650AEB-A5D2-4085-9822-3286A43C7105}" type="presParOf" srcId="{CED29812-75BA-4A28-8B1C-8B44909D861A}" destId="{D0BA9D02-F053-4F4D-983E-97A624F511B9}" srcOrd="16" destOrd="0" presId="urn:microsoft.com/office/officeart/2005/8/layout/process1"/>
    <dgm:cxn modelId="{2D70EB5F-D893-4563-A071-FDAA9B42AAF1}" type="presParOf" srcId="{CED29812-75BA-4A28-8B1C-8B44909D861A}" destId="{31E0E146-DD98-479D-9BA1-868DB5C41BD1}" srcOrd="17" destOrd="0" presId="urn:microsoft.com/office/officeart/2005/8/layout/process1"/>
    <dgm:cxn modelId="{49A8DD7F-6EED-46D4-AF9C-16C81B66FE0F}" type="presParOf" srcId="{31E0E146-DD98-479D-9BA1-868DB5C41BD1}" destId="{542076DC-CDED-4371-A4E5-2D933F0EA226}" srcOrd="0" destOrd="0" presId="urn:microsoft.com/office/officeart/2005/8/layout/process1"/>
    <dgm:cxn modelId="{967D8B56-3C1B-45EC-A33C-3789F291F93C}" type="presParOf" srcId="{CED29812-75BA-4A28-8B1C-8B44909D861A}" destId="{8EF3B9E2-5ADC-4581-8478-35BAC3DE7915}" srcOrd="18" destOrd="0" presId="urn:microsoft.com/office/officeart/2005/8/layout/process1"/>
    <dgm:cxn modelId="{C9AE03A9-845D-4E3A-9A9F-3C3588B36D29}" type="presParOf" srcId="{CED29812-75BA-4A28-8B1C-8B44909D861A}" destId="{996DBC21-5A89-49ED-871D-5DCD3E4F451F}" srcOrd="19" destOrd="0" presId="urn:microsoft.com/office/officeart/2005/8/layout/process1"/>
    <dgm:cxn modelId="{813DD792-911D-484E-9307-B827321EA514}" type="presParOf" srcId="{996DBC21-5A89-49ED-871D-5DCD3E4F451F}" destId="{B5AE88D4-A55C-4323-9F74-E1414678C35D}" srcOrd="0" destOrd="0" presId="urn:microsoft.com/office/officeart/2005/8/layout/process1"/>
    <dgm:cxn modelId="{6C99B3AA-BC4A-4D3C-B0A5-6B6713C083C2}" type="presParOf" srcId="{CED29812-75BA-4A28-8B1C-8B44909D861A}" destId="{95B26BB1-8D9B-4E4E-AF64-7B0CFB13ABB1}" srcOrd="2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44B2278-BABE-4C85-9693-8A85FF2AC3A0}" type="doc">
      <dgm:prSet loTypeId="urn:microsoft.com/office/officeart/2005/8/layout/process1" loCatId="process" qsTypeId="urn:microsoft.com/office/officeart/2005/8/quickstyle/simple3" qsCatId="simple" csTypeId="urn:microsoft.com/office/officeart/2005/8/colors/accent1_2" csCatId="accent1" phldr="1"/>
      <dgm:spPr/>
      <dgm:t>
        <a:bodyPr/>
        <a:lstStyle/>
        <a:p>
          <a:endParaRPr lang="en-US"/>
        </a:p>
      </dgm:t>
    </dgm:pt>
    <dgm:pt modelId="{5704C4F4-E6E0-407A-8059-3BDE480E7A90}">
      <dgm:prSet phldrT="[Text]" custT="1"/>
      <dgm:spPr/>
      <dgm:t>
        <a:bodyPr/>
        <a:lstStyle/>
        <a:p>
          <a:r>
            <a:rPr lang="en-US" sz="600" dirty="0"/>
            <a:t>Governor (1)</a:t>
          </a:r>
        </a:p>
      </dgm:t>
    </dgm:pt>
    <dgm:pt modelId="{99A35F69-888E-422E-ABCA-73006D3AC8CD}" type="parTrans" cxnId="{C8DFB264-ADC3-4B93-9D42-87C8B68C57E8}">
      <dgm:prSet/>
      <dgm:spPr/>
      <dgm:t>
        <a:bodyPr/>
        <a:lstStyle/>
        <a:p>
          <a:endParaRPr lang="en-US"/>
        </a:p>
      </dgm:t>
    </dgm:pt>
    <dgm:pt modelId="{692DE434-D628-4890-BF22-AF9922175EBB}" type="sibTrans" cxnId="{C8DFB264-ADC3-4B93-9D42-87C8B68C57E8}">
      <dgm:prSet/>
      <dgm:spPr/>
      <dgm:t>
        <a:bodyPr/>
        <a:lstStyle/>
        <a:p>
          <a:endParaRPr lang="en-US"/>
        </a:p>
      </dgm:t>
    </dgm:pt>
    <dgm:pt modelId="{0730B4E4-02B5-4ECD-8B8E-8E8411AD6C1E}">
      <dgm:prSet phldrT="[Text]" custT="1"/>
      <dgm:spPr/>
      <dgm:t>
        <a:bodyPr/>
        <a:lstStyle/>
        <a:p>
          <a:r>
            <a:rPr lang="en-US" sz="1000" dirty="0"/>
            <a:t>HWM</a:t>
          </a:r>
        </a:p>
      </dgm:t>
    </dgm:pt>
    <dgm:pt modelId="{9591A740-15E5-44B5-9FCF-B4A5538B0102}" type="parTrans" cxnId="{9438BB79-7C33-43B0-ACE6-6259D012B521}">
      <dgm:prSet/>
      <dgm:spPr/>
      <dgm:t>
        <a:bodyPr/>
        <a:lstStyle/>
        <a:p>
          <a:endParaRPr lang="en-US"/>
        </a:p>
      </dgm:t>
    </dgm:pt>
    <dgm:pt modelId="{89820AAB-B2D8-4A50-9C04-26B1CE72277F}" type="sibTrans" cxnId="{9438BB79-7C33-43B0-ACE6-6259D012B521}">
      <dgm:prSet/>
      <dgm:spPr/>
      <dgm:t>
        <a:bodyPr/>
        <a:lstStyle/>
        <a:p>
          <a:endParaRPr lang="en-US"/>
        </a:p>
      </dgm:t>
    </dgm:pt>
    <dgm:pt modelId="{F15A7CFF-E337-4347-9E83-F7C47294409A}">
      <dgm:prSet phldrT="[Text]" custT="1"/>
      <dgm:spPr/>
      <dgm:t>
        <a:bodyPr/>
        <a:lstStyle/>
        <a:p>
          <a:r>
            <a:rPr lang="en-US" sz="800" dirty="0"/>
            <a:t>Debate</a:t>
          </a:r>
          <a:r>
            <a:rPr lang="en-US" sz="700" dirty="0"/>
            <a:t> (</a:t>
          </a:r>
          <a:r>
            <a:rPr lang="en-US" sz="800" dirty="0"/>
            <a:t>1</a:t>
          </a:r>
          <a:r>
            <a:rPr lang="en-US" sz="700" dirty="0"/>
            <a:t>)</a:t>
          </a:r>
        </a:p>
      </dgm:t>
    </dgm:pt>
    <dgm:pt modelId="{DCECEC81-5764-493E-841E-4F993F02F301}" type="parTrans" cxnId="{81BFA85B-380B-48BB-86BD-BDA860656662}">
      <dgm:prSet/>
      <dgm:spPr/>
      <dgm:t>
        <a:bodyPr/>
        <a:lstStyle/>
        <a:p>
          <a:endParaRPr lang="en-US"/>
        </a:p>
      </dgm:t>
    </dgm:pt>
    <dgm:pt modelId="{60EEB303-DB39-4C69-9FFF-6BD4B8D09DE3}" type="sibTrans" cxnId="{81BFA85B-380B-48BB-86BD-BDA860656662}">
      <dgm:prSet/>
      <dgm:spPr/>
      <dgm:t>
        <a:bodyPr/>
        <a:lstStyle/>
        <a:p>
          <a:endParaRPr lang="en-US"/>
        </a:p>
      </dgm:t>
    </dgm:pt>
    <dgm:pt modelId="{9371EBA3-17AD-4A0E-B2FD-6E70398E7940}">
      <dgm:prSet custT="1"/>
      <dgm:spPr/>
      <dgm:t>
        <a:bodyPr/>
        <a:lstStyle/>
        <a:p>
          <a:r>
            <a:rPr lang="en-US" sz="1000" dirty="0"/>
            <a:t>House</a:t>
          </a:r>
        </a:p>
      </dgm:t>
    </dgm:pt>
    <dgm:pt modelId="{513D9106-EE7E-499B-B4C0-C3EEC62FF036}" type="parTrans" cxnId="{A6E21F46-DEA7-4FDC-B9C1-EB2591DE25BE}">
      <dgm:prSet/>
      <dgm:spPr/>
      <dgm:t>
        <a:bodyPr/>
        <a:lstStyle/>
        <a:p>
          <a:endParaRPr lang="en-US"/>
        </a:p>
      </dgm:t>
    </dgm:pt>
    <dgm:pt modelId="{1475C4C0-2CEC-4883-BAFB-A98FF637B178}" type="sibTrans" cxnId="{A6E21F46-DEA7-4FDC-B9C1-EB2591DE25BE}">
      <dgm:prSet/>
      <dgm:spPr/>
      <dgm:t>
        <a:bodyPr/>
        <a:lstStyle/>
        <a:p>
          <a:endParaRPr lang="en-US"/>
        </a:p>
      </dgm:t>
    </dgm:pt>
    <dgm:pt modelId="{21423592-4D66-47BD-B2EE-87062B44A154}">
      <dgm:prSet custT="1"/>
      <dgm:spPr>
        <a:solidFill>
          <a:srgbClr val="00C050"/>
        </a:solidFill>
      </dgm:spPr>
      <dgm:t>
        <a:bodyPr/>
        <a:lstStyle/>
        <a:p>
          <a:r>
            <a:rPr lang="en-US" sz="1000" dirty="0"/>
            <a:t>SWM</a:t>
          </a:r>
        </a:p>
      </dgm:t>
    </dgm:pt>
    <dgm:pt modelId="{2B1E8F97-DD11-4B68-95DD-C7728196EF35}" type="parTrans" cxnId="{712B347B-B991-4735-BC8F-9836DD6F49B9}">
      <dgm:prSet/>
      <dgm:spPr/>
      <dgm:t>
        <a:bodyPr/>
        <a:lstStyle/>
        <a:p>
          <a:endParaRPr lang="en-US"/>
        </a:p>
      </dgm:t>
    </dgm:pt>
    <dgm:pt modelId="{E8553B0E-6EFF-4F4B-96DC-C2A45E68B465}" type="sibTrans" cxnId="{712B347B-B991-4735-BC8F-9836DD6F49B9}">
      <dgm:prSet/>
      <dgm:spPr/>
      <dgm:t>
        <a:bodyPr/>
        <a:lstStyle/>
        <a:p>
          <a:endParaRPr lang="en-US"/>
        </a:p>
      </dgm:t>
    </dgm:pt>
    <dgm:pt modelId="{22A33C0A-CC3E-4194-BE48-9F25250DFF25}">
      <dgm:prSet custT="1"/>
      <dgm:spPr>
        <a:solidFill>
          <a:srgbClr val="00C050"/>
        </a:solidFill>
      </dgm:spPr>
      <dgm:t>
        <a:bodyPr/>
        <a:lstStyle/>
        <a:p>
          <a:r>
            <a:rPr lang="en-US" sz="700" dirty="0"/>
            <a:t>Debate (2)</a:t>
          </a:r>
        </a:p>
      </dgm:t>
    </dgm:pt>
    <dgm:pt modelId="{1181C591-9175-4898-A06F-441BB650259C}" type="parTrans" cxnId="{EFB2D606-C9D1-4F8B-81B3-F3C5C81BD4C7}">
      <dgm:prSet/>
      <dgm:spPr/>
      <dgm:t>
        <a:bodyPr/>
        <a:lstStyle/>
        <a:p>
          <a:endParaRPr lang="en-US"/>
        </a:p>
      </dgm:t>
    </dgm:pt>
    <dgm:pt modelId="{96C2D1A8-5676-4D0C-81E0-0544BF7B21B3}" type="sibTrans" cxnId="{EFB2D606-C9D1-4F8B-81B3-F3C5C81BD4C7}">
      <dgm:prSet/>
      <dgm:spPr/>
      <dgm:t>
        <a:bodyPr/>
        <a:lstStyle/>
        <a:p>
          <a:endParaRPr lang="en-US"/>
        </a:p>
      </dgm:t>
    </dgm:pt>
    <dgm:pt modelId="{BEEEF3E6-FC5C-40D1-8369-1075B79B9FF4}">
      <dgm:prSet custT="1"/>
      <dgm:spPr>
        <a:solidFill>
          <a:srgbClr val="00C050"/>
        </a:solidFill>
      </dgm:spPr>
      <dgm:t>
        <a:bodyPr/>
        <a:lstStyle/>
        <a:p>
          <a:r>
            <a:rPr lang="en-US" sz="1000" dirty="0"/>
            <a:t>Senate</a:t>
          </a:r>
        </a:p>
      </dgm:t>
    </dgm:pt>
    <dgm:pt modelId="{7AAC177C-3C6F-4FD7-8DC5-0585154285EF}" type="parTrans" cxnId="{F63DDDE0-A0E2-4C39-BA9B-31CC4B50011A}">
      <dgm:prSet/>
      <dgm:spPr/>
      <dgm:t>
        <a:bodyPr/>
        <a:lstStyle/>
        <a:p>
          <a:endParaRPr lang="en-US"/>
        </a:p>
      </dgm:t>
    </dgm:pt>
    <dgm:pt modelId="{8F4696D1-FFB4-46AB-8A33-9A8CC10B1E63}" type="sibTrans" cxnId="{F63DDDE0-A0E2-4C39-BA9B-31CC4B50011A}">
      <dgm:prSet/>
      <dgm:spPr/>
      <dgm:t>
        <a:bodyPr/>
        <a:lstStyle/>
        <a:p>
          <a:endParaRPr lang="en-US"/>
        </a:p>
      </dgm:t>
    </dgm:pt>
    <dgm:pt modelId="{0FFA0705-2C44-4B42-9C34-C279A5BC38F7}">
      <dgm:prSet/>
      <dgm:spPr/>
      <dgm:t>
        <a:bodyPr/>
        <a:lstStyle/>
        <a:p>
          <a:r>
            <a:rPr lang="en-US" dirty="0"/>
            <a:t>Conference</a:t>
          </a:r>
        </a:p>
      </dgm:t>
    </dgm:pt>
    <dgm:pt modelId="{15B13E8D-9560-4A9D-A820-298FCC8540F0}" type="parTrans" cxnId="{750996D0-0393-4AC5-AC2C-6E083782AB83}">
      <dgm:prSet/>
      <dgm:spPr/>
      <dgm:t>
        <a:bodyPr/>
        <a:lstStyle/>
        <a:p>
          <a:endParaRPr lang="en-US"/>
        </a:p>
      </dgm:t>
    </dgm:pt>
    <dgm:pt modelId="{11ED77C1-D160-4DA6-81FE-2FEFE58897D6}" type="sibTrans" cxnId="{750996D0-0393-4AC5-AC2C-6E083782AB83}">
      <dgm:prSet/>
      <dgm:spPr/>
      <dgm:t>
        <a:bodyPr/>
        <a:lstStyle/>
        <a:p>
          <a:endParaRPr lang="en-US"/>
        </a:p>
      </dgm:t>
    </dgm:pt>
    <dgm:pt modelId="{6084404D-D30B-48B2-BB43-C74AE533CCD7}">
      <dgm:prSet custT="1"/>
      <dgm:spPr/>
      <dgm:t>
        <a:bodyPr/>
        <a:lstStyle/>
        <a:p>
          <a:r>
            <a:rPr lang="en-US" sz="1000" dirty="0"/>
            <a:t>Final</a:t>
          </a:r>
        </a:p>
      </dgm:t>
    </dgm:pt>
    <dgm:pt modelId="{F778C691-453F-48A4-87D7-266FE2C541E4}" type="parTrans" cxnId="{0B0A7DE5-7DA2-4699-94D4-B1DD6C5ADD44}">
      <dgm:prSet/>
      <dgm:spPr/>
      <dgm:t>
        <a:bodyPr/>
        <a:lstStyle/>
        <a:p>
          <a:endParaRPr lang="en-US"/>
        </a:p>
      </dgm:t>
    </dgm:pt>
    <dgm:pt modelId="{22622B67-1416-4BBE-A0CC-FC6188A936AB}" type="sibTrans" cxnId="{0B0A7DE5-7DA2-4699-94D4-B1DD6C5ADD44}">
      <dgm:prSet/>
      <dgm:spPr/>
      <dgm:t>
        <a:bodyPr/>
        <a:lstStyle/>
        <a:p>
          <a:endParaRPr lang="en-US"/>
        </a:p>
      </dgm:t>
    </dgm:pt>
    <dgm:pt modelId="{1A9222FB-E359-47C8-99E7-4FC953F99D07}">
      <dgm:prSet custT="1"/>
      <dgm:spPr/>
      <dgm:t>
        <a:bodyPr/>
        <a:lstStyle/>
        <a:p>
          <a:r>
            <a:rPr lang="en-US" sz="600" dirty="0"/>
            <a:t>Governor (2)</a:t>
          </a:r>
        </a:p>
      </dgm:t>
    </dgm:pt>
    <dgm:pt modelId="{6AAA4F70-80D3-4D23-A9B4-BA6328C85C39}" type="parTrans" cxnId="{BEB6A9FC-3385-4E78-893E-0456E925FC12}">
      <dgm:prSet/>
      <dgm:spPr/>
      <dgm:t>
        <a:bodyPr/>
        <a:lstStyle/>
        <a:p>
          <a:endParaRPr lang="en-US"/>
        </a:p>
      </dgm:t>
    </dgm:pt>
    <dgm:pt modelId="{5980E3B2-083A-4DD2-AC72-8876EA0D8E6D}" type="sibTrans" cxnId="{BEB6A9FC-3385-4E78-893E-0456E925FC12}">
      <dgm:prSet/>
      <dgm:spPr/>
      <dgm:t>
        <a:bodyPr/>
        <a:lstStyle/>
        <a:p>
          <a:endParaRPr lang="en-US"/>
        </a:p>
      </dgm:t>
    </dgm:pt>
    <dgm:pt modelId="{D734E955-9E3D-4211-9FFC-CAAAEE1C3681}">
      <dgm:prSet custT="1"/>
      <dgm:spPr/>
      <dgm:t>
        <a:bodyPr/>
        <a:lstStyle/>
        <a:p>
          <a:r>
            <a:rPr lang="en-US" sz="700" dirty="0"/>
            <a:t>Enactment</a:t>
          </a:r>
        </a:p>
      </dgm:t>
    </dgm:pt>
    <dgm:pt modelId="{60D31C41-A5BA-4A75-9606-77999F31066A}" type="parTrans" cxnId="{59C28EC0-688E-4798-9583-EA0ED7C6F53C}">
      <dgm:prSet/>
      <dgm:spPr/>
      <dgm:t>
        <a:bodyPr/>
        <a:lstStyle/>
        <a:p>
          <a:endParaRPr lang="en-US"/>
        </a:p>
      </dgm:t>
    </dgm:pt>
    <dgm:pt modelId="{1D49FA06-C329-48C5-80D6-EFFA4BA17FAC}" type="sibTrans" cxnId="{59C28EC0-688E-4798-9583-EA0ED7C6F53C}">
      <dgm:prSet/>
      <dgm:spPr/>
      <dgm:t>
        <a:bodyPr/>
        <a:lstStyle/>
        <a:p>
          <a:endParaRPr lang="en-US"/>
        </a:p>
      </dgm:t>
    </dgm:pt>
    <dgm:pt modelId="{CED29812-75BA-4A28-8B1C-8B44909D861A}" type="pres">
      <dgm:prSet presAssocID="{F44B2278-BABE-4C85-9693-8A85FF2AC3A0}" presName="Name0" presStyleCnt="0">
        <dgm:presLayoutVars>
          <dgm:dir/>
          <dgm:resizeHandles val="exact"/>
        </dgm:presLayoutVars>
      </dgm:prSet>
      <dgm:spPr/>
    </dgm:pt>
    <dgm:pt modelId="{BF89223A-EADA-46D5-BEE1-D92CBD040AE0}" type="pres">
      <dgm:prSet presAssocID="{5704C4F4-E6E0-407A-8059-3BDE480E7A90}" presName="node" presStyleLbl="node1" presStyleIdx="0" presStyleCnt="11">
        <dgm:presLayoutVars>
          <dgm:bulletEnabled val="1"/>
        </dgm:presLayoutVars>
      </dgm:prSet>
      <dgm:spPr/>
    </dgm:pt>
    <dgm:pt modelId="{15C8A190-EB86-4246-B559-6E9B5FC945DF}" type="pres">
      <dgm:prSet presAssocID="{692DE434-D628-4890-BF22-AF9922175EBB}" presName="sibTrans" presStyleLbl="sibTrans2D1" presStyleIdx="0" presStyleCnt="10"/>
      <dgm:spPr/>
    </dgm:pt>
    <dgm:pt modelId="{E393B392-AB53-4400-86FE-FC5D28FA845F}" type="pres">
      <dgm:prSet presAssocID="{692DE434-D628-4890-BF22-AF9922175EBB}" presName="connectorText" presStyleLbl="sibTrans2D1" presStyleIdx="0" presStyleCnt="10"/>
      <dgm:spPr/>
    </dgm:pt>
    <dgm:pt modelId="{DD21C016-4764-4ECC-9C16-6F62EECCE162}" type="pres">
      <dgm:prSet presAssocID="{0730B4E4-02B5-4ECD-8B8E-8E8411AD6C1E}" presName="node" presStyleLbl="node1" presStyleIdx="1" presStyleCnt="11">
        <dgm:presLayoutVars>
          <dgm:bulletEnabled val="1"/>
        </dgm:presLayoutVars>
      </dgm:prSet>
      <dgm:spPr/>
    </dgm:pt>
    <dgm:pt modelId="{3731409B-451D-4A05-9D45-5865C73ACCC6}" type="pres">
      <dgm:prSet presAssocID="{89820AAB-B2D8-4A50-9C04-26B1CE72277F}" presName="sibTrans" presStyleLbl="sibTrans2D1" presStyleIdx="1" presStyleCnt="10"/>
      <dgm:spPr/>
    </dgm:pt>
    <dgm:pt modelId="{77C1D7BA-414B-4E64-8BEF-92C9665B74C8}" type="pres">
      <dgm:prSet presAssocID="{89820AAB-B2D8-4A50-9C04-26B1CE72277F}" presName="connectorText" presStyleLbl="sibTrans2D1" presStyleIdx="1" presStyleCnt="10"/>
      <dgm:spPr/>
    </dgm:pt>
    <dgm:pt modelId="{80E238E2-AC64-493A-8E32-79EC0F385D8B}" type="pres">
      <dgm:prSet presAssocID="{F15A7CFF-E337-4347-9E83-F7C47294409A}" presName="node" presStyleLbl="node1" presStyleIdx="2" presStyleCnt="11">
        <dgm:presLayoutVars>
          <dgm:bulletEnabled val="1"/>
        </dgm:presLayoutVars>
      </dgm:prSet>
      <dgm:spPr/>
    </dgm:pt>
    <dgm:pt modelId="{B59309A1-D306-47F5-887C-07188D2D3915}" type="pres">
      <dgm:prSet presAssocID="{60EEB303-DB39-4C69-9FFF-6BD4B8D09DE3}" presName="sibTrans" presStyleLbl="sibTrans2D1" presStyleIdx="2" presStyleCnt="10"/>
      <dgm:spPr/>
    </dgm:pt>
    <dgm:pt modelId="{145FCC9B-DB79-4EEA-8CF0-C59920509BC6}" type="pres">
      <dgm:prSet presAssocID="{60EEB303-DB39-4C69-9FFF-6BD4B8D09DE3}" presName="connectorText" presStyleLbl="sibTrans2D1" presStyleIdx="2" presStyleCnt="10"/>
      <dgm:spPr/>
    </dgm:pt>
    <dgm:pt modelId="{81F4510B-562B-4815-9D8E-5F0E9DD4596D}" type="pres">
      <dgm:prSet presAssocID="{9371EBA3-17AD-4A0E-B2FD-6E70398E7940}" presName="node" presStyleLbl="node1" presStyleIdx="3" presStyleCnt="11">
        <dgm:presLayoutVars>
          <dgm:bulletEnabled val="1"/>
        </dgm:presLayoutVars>
      </dgm:prSet>
      <dgm:spPr/>
    </dgm:pt>
    <dgm:pt modelId="{716E65D0-3285-4AA8-8EA2-B9E4CB3345F7}" type="pres">
      <dgm:prSet presAssocID="{1475C4C0-2CEC-4883-BAFB-A98FF637B178}" presName="sibTrans" presStyleLbl="sibTrans2D1" presStyleIdx="3" presStyleCnt="10"/>
      <dgm:spPr/>
    </dgm:pt>
    <dgm:pt modelId="{1A8B2820-D121-4714-AAE6-0B1AF7EA7050}" type="pres">
      <dgm:prSet presAssocID="{1475C4C0-2CEC-4883-BAFB-A98FF637B178}" presName="connectorText" presStyleLbl="sibTrans2D1" presStyleIdx="3" presStyleCnt="10"/>
      <dgm:spPr/>
    </dgm:pt>
    <dgm:pt modelId="{EA71D1AC-0D06-4941-9805-EF7EC0973996}" type="pres">
      <dgm:prSet presAssocID="{21423592-4D66-47BD-B2EE-87062B44A154}" presName="node" presStyleLbl="node1" presStyleIdx="4" presStyleCnt="11">
        <dgm:presLayoutVars>
          <dgm:bulletEnabled val="1"/>
        </dgm:presLayoutVars>
      </dgm:prSet>
      <dgm:spPr/>
    </dgm:pt>
    <dgm:pt modelId="{2822CFDF-E740-43BD-B6AD-D30F953A1A2B}" type="pres">
      <dgm:prSet presAssocID="{E8553B0E-6EFF-4F4B-96DC-C2A45E68B465}" presName="sibTrans" presStyleLbl="sibTrans2D1" presStyleIdx="4" presStyleCnt="10"/>
      <dgm:spPr/>
    </dgm:pt>
    <dgm:pt modelId="{6260F303-D3B9-4F8C-B9AF-052618B0E960}" type="pres">
      <dgm:prSet presAssocID="{E8553B0E-6EFF-4F4B-96DC-C2A45E68B465}" presName="connectorText" presStyleLbl="sibTrans2D1" presStyleIdx="4" presStyleCnt="10"/>
      <dgm:spPr/>
    </dgm:pt>
    <dgm:pt modelId="{541FD631-817D-47FA-81F4-672950A66164}" type="pres">
      <dgm:prSet presAssocID="{22A33C0A-CC3E-4194-BE48-9F25250DFF25}" presName="node" presStyleLbl="node1" presStyleIdx="5" presStyleCnt="11">
        <dgm:presLayoutVars>
          <dgm:bulletEnabled val="1"/>
        </dgm:presLayoutVars>
      </dgm:prSet>
      <dgm:spPr/>
    </dgm:pt>
    <dgm:pt modelId="{F1EAFA76-AB41-4CC5-A884-31A729404C62}" type="pres">
      <dgm:prSet presAssocID="{96C2D1A8-5676-4D0C-81E0-0544BF7B21B3}" presName="sibTrans" presStyleLbl="sibTrans2D1" presStyleIdx="5" presStyleCnt="10"/>
      <dgm:spPr/>
    </dgm:pt>
    <dgm:pt modelId="{0D1199C2-1DF9-4624-9655-4F483B4078F0}" type="pres">
      <dgm:prSet presAssocID="{96C2D1A8-5676-4D0C-81E0-0544BF7B21B3}" presName="connectorText" presStyleLbl="sibTrans2D1" presStyleIdx="5" presStyleCnt="10"/>
      <dgm:spPr/>
    </dgm:pt>
    <dgm:pt modelId="{F322870A-1D2B-43FE-AB8A-AA9946BE6868}" type="pres">
      <dgm:prSet presAssocID="{BEEEF3E6-FC5C-40D1-8369-1075B79B9FF4}" presName="node" presStyleLbl="node1" presStyleIdx="6" presStyleCnt="11">
        <dgm:presLayoutVars>
          <dgm:bulletEnabled val="1"/>
        </dgm:presLayoutVars>
      </dgm:prSet>
      <dgm:spPr/>
    </dgm:pt>
    <dgm:pt modelId="{74364A96-AD8F-4468-BAE7-1E526D6A45B8}" type="pres">
      <dgm:prSet presAssocID="{8F4696D1-FFB4-46AB-8A33-9A8CC10B1E63}" presName="sibTrans" presStyleLbl="sibTrans2D1" presStyleIdx="6" presStyleCnt="10"/>
      <dgm:spPr/>
    </dgm:pt>
    <dgm:pt modelId="{285C3E5E-FC16-4075-B92A-EFCAF2382BE3}" type="pres">
      <dgm:prSet presAssocID="{8F4696D1-FFB4-46AB-8A33-9A8CC10B1E63}" presName="connectorText" presStyleLbl="sibTrans2D1" presStyleIdx="6" presStyleCnt="10"/>
      <dgm:spPr/>
    </dgm:pt>
    <dgm:pt modelId="{0783C4CE-28B9-4F9E-A151-5579D78E8097}" type="pres">
      <dgm:prSet presAssocID="{0FFA0705-2C44-4B42-9C34-C279A5BC38F7}" presName="node" presStyleLbl="node1" presStyleIdx="7" presStyleCnt="11">
        <dgm:presLayoutVars>
          <dgm:bulletEnabled val="1"/>
        </dgm:presLayoutVars>
      </dgm:prSet>
      <dgm:spPr/>
    </dgm:pt>
    <dgm:pt modelId="{AD5EC850-B7D5-48F0-BFD8-99BD323B05DA}" type="pres">
      <dgm:prSet presAssocID="{11ED77C1-D160-4DA6-81FE-2FEFE58897D6}" presName="sibTrans" presStyleLbl="sibTrans2D1" presStyleIdx="7" presStyleCnt="10"/>
      <dgm:spPr/>
    </dgm:pt>
    <dgm:pt modelId="{E96A7BE0-BDE5-4274-9B41-B631A597A7BA}" type="pres">
      <dgm:prSet presAssocID="{11ED77C1-D160-4DA6-81FE-2FEFE58897D6}" presName="connectorText" presStyleLbl="sibTrans2D1" presStyleIdx="7" presStyleCnt="10"/>
      <dgm:spPr/>
    </dgm:pt>
    <dgm:pt modelId="{D0BA9D02-F053-4F4D-983E-97A624F511B9}" type="pres">
      <dgm:prSet presAssocID="{6084404D-D30B-48B2-BB43-C74AE533CCD7}" presName="node" presStyleLbl="node1" presStyleIdx="8" presStyleCnt="11">
        <dgm:presLayoutVars>
          <dgm:bulletEnabled val="1"/>
        </dgm:presLayoutVars>
      </dgm:prSet>
      <dgm:spPr/>
    </dgm:pt>
    <dgm:pt modelId="{31E0E146-DD98-479D-9BA1-868DB5C41BD1}" type="pres">
      <dgm:prSet presAssocID="{22622B67-1416-4BBE-A0CC-FC6188A936AB}" presName="sibTrans" presStyleLbl="sibTrans2D1" presStyleIdx="8" presStyleCnt="10"/>
      <dgm:spPr/>
    </dgm:pt>
    <dgm:pt modelId="{542076DC-CDED-4371-A4E5-2D933F0EA226}" type="pres">
      <dgm:prSet presAssocID="{22622B67-1416-4BBE-A0CC-FC6188A936AB}" presName="connectorText" presStyleLbl="sibTrans2D1" presStyleIdx="8" presStyleCnt="10"/>
      <dgm:spPr/>
    </dgm:pt>
    <dgm:pt modelId="{8EF3B9E2-5ADC-4581-8478-35BAC3DE7915}" type="pres">
      <dgm:prSet presAssocID="{1A9222FB-E359-47C8-99E7-4FC953F99D07}" presName="node" presStyleLbl="node1" presStyleIdx="9" presStyleCnt="11">
        <dgm:presLayoutVars>
          <dgm:bulletEnabled val="1"/>
        </dgm:presLayoutVars>
      </dgm:prSet>
      <dgm:spPr/>
    </dgm:pt>
    <dgm:pt modelId="{996DBC21-5A89-49ED-871D-5DCD3E4F451F}" type="pres">
      <dgm:prSet presAssocID="{5980E3B2-083A-4DD2-AC72-8876EA0D8E6D}" presName="sibTrans" presStyleLbl="sibTrans2D1" presStyleIdx="9" presStyleCnt="10"/>
      <dgm:spPr/>
    </dgm:pt>
    <dgm:pt modelId="{B5AE88D4-A55C-4323-9F74-E1414678C35D}" type="pres">
      <dgm:prSet presAssocID="{5980E3B2-083A-4DD2-AC72-8876EA0D8E6D}" presName="connectorText" presStyleLbl="sibTrans2D1" presStyleIdx="9" presStyleCnt="10"/>
      <dgm:spPr/>
    </dgm:pt>
    <dgm:pt modelId="{95B26BB1-8D9B-4E4E-AF64-7B0CFB13ABB1}" type="pres">
      <dgm:prSet presAssocID="{D734E955-9E3D-4211-9FFC-CAAAEE1C3681}" presName="node" presStyleLbl="node1" presStyleIdx="10" presStyleCnt="11">
        <dgm:presLayoutVars>
          <dgm:bulletEnabled val="1"/>
        </dgm:presLayoutVars>
      </dgm:prSet>
      <dgm:spPr/>
    </dgm:pt>
  </dgm:ptLst>
  <dgm:cxnLst>
    <dgm:cxn modelId="{7D635601-4E37-429C-82EA-011C03EB1398}" type="presOf" srcId="{8F4696D1-FFB4-46AB-8A33-9A8CC10B1E63}" destId="{74364A96-AD8F-4468-BAE7-1E526D6A45B8}" srcOrd="0" destOrd="0" presId="urn:microsoft.com/office/officeart/2005/8/layout/process1"/>
    <dgm:cxn modelId="{EFB2D606-C9D1-4F8B-81B3-F3C5C81BD4C7}" srcId="{F44B2278-BABE-4C85-9693-8A85FF2AC3A0}" destId="{22A33C0A-CC3E-4194-BE48-9F25250DFF25}" srcOrd="5" destOrd="0" parTransId="{1181C591-9175-4898-A06F-441BB650259C}" sibTransId="{96C2D1A8-5676-4D0C-81E0-0544BF7B21B3}"/>
    <dgm:cxn modelId="{BEDF830A-A086-48AA-99F9-CF11CDDF49F5}" type="presOf" srcId="{5980E3B2-083A-4DD2-AC72-8876EA0D8E6D}" destId="{B5AE88D4-A55C-4323-9F74-E1414678C35D}" srcOrd="1" destOrd="0" presId="urn:microsoft.com/office/officeart/2005/8/layout/process1"/>
    <dgm:cxn modelId="{B534760B-8F12-4902-A6FC-756A436252EB}" type="presOf" srcId="{22A33C0A-CC3E-4194-BE48-9F25250DFF25}" destId="{541FD631-817D-47FA-81F4-672950A66164}" srcOrd="0" destOrd="0" presId="urn:microsoft.com/office/officeart/2005/8/layout/process1"/>
    <dgm:cxn modelId="{8772150F-44A4-4B98-9127-BB8D4F2DA1CE}" type="presOf" srcId="{96C2D1A8-5676-4D0C-81E0-0544BF7B21B3}" destId="{F1EAFA76-AB41-4CC5-A884-31A729404C62}" srcOrd="0" destOrd="0" presId="urn:microsoft.com/office/officeart/2005/8/layout/process1"/>
    <dgm:cxn modelId="{A75B1C0F-32E6-4BF5-A0AD-5D1AB3608148}" type="presOf" srcId="{89820AAB-B2D8-4A50-9C04-26B1CE72277F}" destId="{77C1D7BA-414B-4E64-8BEF-92C9665B74C8}" srcOrd="1" destOrd="0" presId="urn:microsoft.com/office/officeart/2005/8/layout/process1"/>
    <dgm:cxn modelId="{8F93C510-7BFC-4D97-9642-00EEA88D89A0}" type="presOf" srcId="{1A9222FB-E359-47C8-99E7-4FC953F99D07}" destId="{8EF3B9E2-5ADC-4581-8478-35BAC3DE7915}" srcOrd="0" destOrd="0" presId="urn:microsoft.com/office/officeart/2005/8/layout/process1"/>
    <dgm:cxn modelId="{9A527615-FC7C-4AFF-9C07-C3A702BFE2D8}" type="presOf" srcId="{0FFA0705-2C44-4B42-9C34-C279A5BC38F7}" destId="{0783C4CE-28B9-4F9E-A151-5579D78E8097}" srcOrd="0" destOrd="0" presId="urn:microsoft.com/office/officeart/2005/8/layout/process1"/>
    <dgm:cxn modelId="{3BBC8017-3934-46F3-AFD2-B4673349E91D}" type="presOf" srcId="{22622B67-1416-4BBE-A0CC-FC6188A936AB}" destId="{31E0E146-DD98-479D-9BA1-868DB5C41BD1}" srcOrd="0" destOrd="0" presId="urn:microsoft.com/office/officeart/2005/8/layout/process1"/>
    <dgm:cxn modelId="{C14F001C-B6B7-4AD3-8AA3-2CB97ABD3725}" type="presOf" srcId="{F15A7CFF-E337-4347-9E83-F7C47294409A}" destId="{80E238E2-AC64-493A-8E32-79EC0F385D8B}" srcOrd="0" destOrd="0" presId="urn:microsoft.com/office/officeart/2005/8/layout/process1"/>
    <dgm:cxn modelId="{A5F64B25-3E21-401A-9714-D0A2C5BF9CB7}" type="presOf" srcId="{BEEEF3E6-FC5C-40D1-8369-1075B79B9FF4}" destId="{F322870A-1D2B-43FE-AB8A-AA9946BE6868}" srcOrd="0" destOrd="0" presId="urn:microsoft.com/office/officeart/2005/8/layout/process1"/>
    <dgm:cxn modelId="{5CFE4530-8C4F-49C6-8C18-143A70FAFEA4}" type="presOf" srcId="{1475C4C0-2CEC-4883-BAFB-A98FF637B178}" destId="{1A8B2820-D121-4714-AAE6-0B1AF7EA7050}" srcOrd="1" destOrd="0" presId="urn:microsoft.com/office/officeart/2005/8/layout/process1"/>
    <dgm:cxn modelId="{D23E2E3A-2FB2-4425-8D00-22D773919C8B}" type="presOf" srcId="{11ED77C1-D160-4DA6-81FE-2FEFE58897D6}" destId="{E96A7BE0-BDE5-4274-9B41-B631A597A7BA}" srcOrd="1" destOrd="0" presId="urn:microsoft.com/office/officeart/2005/8/layout/process1"/>
    <dgm:cxn modelId="{81BFA85B-380B-48BB-86BD-BDA860656662}" srcId="{F44B2278-BABE-4C85-9693-8A85FF2AC3A0}" destId="{F15A7CFF-E337-4347-9E83-F7C47294409A}" srcOrd="2" destOrd="0" parTransId="{DCECEC81-5764-493E-841E-4F993F02F301}" sibTransId="{60EEB303-DB39-4C69-9FFF-6BD4B8D09DE3}"/>
    <dgm:cxn modelId="{3A7BB15C-6471-4ED7-85F1-F5379E4E87AB}" type="presOf" srcId="{5980E3B2-083A-4DD2-AC72-8876EA0D8E6D}" destId="{996DBC21-5A89-49ED-871D-5DCD3E4F451F}" srcOrd="0" destOrd="0" presId="urn:microsoft.com/office/officeart/2005/8/layout/process1"/>
    <dgm:cxn modelId="{09388461-00B4-4463-AB8E-6EFC50A3B680}" type="presOf" srcId="{0730B4E4-02B5-4ECD-8B8E-8E8411AD6C1E}" destId="{DD21C016-4764-4ECC-9C16-6F62EECCE162}" srcOrd="0" destOrd="0" presId="urn:microsoft.com/office/officeart/2005/8/layout/process1"/>
    <dgm:cxn modelId="{C8DFB264-ADC3-4B93-9D42-87C8B68C57E8}" srcId="{F44B2278-BABE-4C85-9693-8A85FF2AC3A0}" destId="{5704C4F4-E6E0-407A-8059-3BDE480E7A90}" srcOrd="0" destOrd="0" parTransId="{99A35F69-888E-422E-ABCA-73006D3AC8CD}" sibTransId="{692DE434-D628-4890-BF22-AF9922175EBB}"/>
    <dgm:cxn modelId="{A6E21F46-DEA7-4FDC-B9C1-EB2591DE25BE}" srcId="{F44B2278-BABE-4C85-9693-8A85FF2AC3A0}" destId="{9371EBA3-17AD-4A0E-B2FD-6E70398E7940}" srcOrd="3" destOrd="0" parTransId="{513D9106-EE7E-499B-B4C0-C3EEC62FF036}" sibTransId="{1475C4C0-2CEC-4883-BAFB-A98FF637B178}"/>
    <dgm:cxn modelId="{2658E346-55CE-4B58-B466-CD850594915D}" type="presOf" srcId="{692DE434-D628-4890-BF22-AF9922175EBB}" destId="{E393B392-AB53-4400-86FE-FC5D28FA845F}" srcOrd="1" destOrd="0" presId="urn:microsoft.com/office/officeart/2005/8/layout/process1"/>
    <dgm:cxn modelId="{782EF366-4B9E-4221-9B17-54B569CEFC3C}" type="presOf" srcId="{60EEB303-DB39-4C69-9FFF-6BD4B8D09DE3}" destId="{B59309A1-D306-47F5-887C-07188D2D3915}" srcOrd="0" destOrd="0" presId="urn:microsoft.com/office/officeart/2005/8/layout/process1"/>
    <dgm:cxn modelId="{8E88514D-E3D3-4F57-BB0B-89B7667400A5}" type="presOf" srcId="{9371EBA3-17AD-4A0E-B2FD-6E70398E7940}" destId="{81F4510B-562B-4815-9D8E-5F0E9DD4596D}" srcOrd="0" destOrd="0" presId="urn:microsoft.com/office/officeart/2005/8/layout/process1"/>
    <dgm:cxn modelId="{769D8A51-D6CD-4334-BCC4-91DA31DE245C}" type="presOf" srcId="{F44B2278-BABE-4C85-9693-8A85FF2AC3A0}" destId="{CED29812-75BA-4A28-8B1C-8B44909D861A}" srcOrd="0" destOrd="0" presId="urn:microsoft.com/office/officeart/2005/8/layout/process1"/>
    <dgm:cxn modelId="{9438BB79-7C33-43B0-ACE6-6259D012B521}" srcId="{F44B2278-BABE-4C85-9693-8A85FF2AC3A0}" destId="{0730B4E4-02B5-4ECD-8B8E-8E8411AD6C1E}" srcOrd="1" destOrd="0" parTransId="{9591A740-15E5-44B5-9FCF-B4A5538B0102}" sibTransId="{89820AAB-B2D8-4A50-9C04-26B1CE72277F}"/>
    <dgm:cxn modelId="{712B347B-B991-4735-BC8F-9836DD6F49B9}" srcId="{F44B2278-BABE-4C85-9693-8A85FF2AC3A0}" destId="{21423592-4D66-47BD-B2EE-87062B44A154}" srcOrd="4" destOrd="0" parTransId="{2B1E8F97-DD11-4B68-95DD-C7728196EF35}" sibTransId="{E8553B0E-6EFF-4F4B-96DC-C2A45E68B465}"/>
    <dgm:cxn modelId="{A5C2FE7B-C122-45C5-A156-E0495B6128E8}" type="presOf" srcId="{E8553B0E-6EFF-4F4B-96DC-C2A45E68B465}" destId="{6260F303-D3B9-4F8C-B9AF-052618B0E960}" srcOrd="1" destOrd="0" presId="urn:microsoft.com/office/officeart/2005/8/layout/process1"/>
    <dgm:cxn modelId="{35984284-B7EC-4E8C-B78E-02A0ABFE5015}" type="presOf" srcId="{5704C4F4-E6E0-407A-8059-3BDE480E7A90}" destId="{BF89223A-EADA-46D5-BEE1-D92CBD040AE0}" srcOrd="0" destOrd="0" presId="urn:microsoft.com/office/officeart/2005/8/layout/process1"/>
    <dgm:cxn modelId="{68BA0A9C-450A-4717-8B02-16748B703DA8}" type="presOf" srcId="{21423592-4D66-47BD-B2EE-87062B44A154}" destId="{EA71D1AC-0D06-4941-9805-EF7EC0973996}" srcOrd="0" destOrd="0" presId="urn:microsoft.com/office/officeart/2005/8/layout/process1"/>
    <dgm:cxn modelId="{90F7179E-7B53-41CD-A11A-E5FB7B7B6E85}" type="presOf" srcId="{60EEB303-DB39-4C69-9FFF-6BD4B8D09DE3}" destId="{145FCC9B-DB79-4EEA-8CF0-C59920509BC6}" srcOrd="1" destOrd="0" presId="urn:microsoft.com/office/officeart/2005/8/layout/process1"/>
    <dgm:cxn modelId="{39237F9E-032F-448E-A36C-B9A5DF4C89A1}" type="presOf" srcId="{692DE434-D628-4890-BF22-AF9922175EBB}" destId="{15C8A190-EB86-4246-B559-6E9B5FC945DF}" srcOrd="0" destOrd="0" presId="urn:microsoft.com/office/officeart/2005/8/layout/process1"/>
    <dgm:cxn modelId="{3C653EA4-2E9E-4DB9-AE49-2CB9C349FB4C}" type="presOf" srcId="{E8553B0E-6EFF-4F4B-96DC-C2A45E68B465}" destId="{2822CFDF-E740-43BD-B6AD-D30F953A1A2B}" srcOrd="0" destOrd="0" presId="urn:microsoft.com/office/officeart/2005/8/layout/process1"/>
    <dgm:cxn modelId="{C77235A5-5E91-485B-8883-39DFF0FF54A4}" type="presOf" srcId="{22622B67-1416-4BBE-A0CC-FC6188A936AB}" destId="{542076DC-CDED-4371-A4E5-2D933F0EA226}" srcOrd="1" destOrd="0" presId="urn:microsoft.com/office/officeart/2005/8/layout/process1"/>
    <dgm:cxn modelId="{8F3935C0-B651-4F56-9417-961C1F2BF000}" type="presOf" srcId="{1475C4C0-2CEC-4883-BAFB-A98FF637B178}" destId="{716E65D0-3285-4AA8-8EA2-B9E4CB3345F7}" srcOrd="0" destOrd="0" presId="urn:microsoft.com/office/officeart/2005/8/layout/process1"/>
    <dgm:cxn modelId="{59C28EC0-688E-4798-9583-EA0ED7C6F53C}" srcId="{F44B2278-BABE-4C85-9693-8A85FF2AC3A0}" destId="{D734E955-9E3D-4211-9FFC-CAAAEE1C3681}" srcOrd="10" destOrd="0" parTransId="{60D31C41-A5BA-4A75-9606-77999F31066A}" sibTransId="{1D49FA06-C329-48C5-80D6-EFFA4BA17FAC}"/>
    <dgm:cxn modelId="{7B9002C1-6BB5-4687-ADEC-BE297B5657D5}" type="presOf" srcId="{11ED77C1-D160-4DA6-81FE-2FEFE58897D6}" destId="{AD5EC850-B7D5-48F0-BFD8-99BD323B05DA}" srcOrd="0" destOrd="0" presId="urn:microsoft.com/office/officeart/2005/8/layout/process1"/>
    <dgm:cxn modelId="{F764B2CA-6919-4358-9F2D-2B461B439420}" type="presOf" srcId="{6084404D-D30B-48B2-BB43-C74AE533CCD7}" destId="{D0BA9D02-F053-4F4D-983E-97A624F511B9}" srcOrd="0" destOrd="0" presId="urn:microsoft.com/office/officeart/2005/8/layout/process1"/>
    <dgm:cxn modelId="{750996D0-0393-4AC5-AC2C-6E083782AB83}" srcId="{F44B2278-BABE-4C85-9693-8A85FF2AC3A0}" destId="{0FFA0705-2C44-4B42-9C34-C279A5BC38F7}" srcOrd="7" destOrd="0" parTransId="{15B13E8D-9560-4A9D-A820-298FCC8540F0}" sibTransId="{11ED77C1-D160-4DA6-81FE-2FEFE58897D6}"/>
    <dgm:cxn modelId="{099382D1-3F15-4111-943E-C1F7CF565A18}" type="presOf" srcId="{89820AAB-B2D8-4A50-9C04-26B1CE72277F}" destId="{3731409B-451D-4A05-9D45-5865C73ACCC6}" srcOrd="0" destOrd="0" presId="urn:microsoft.com/office/officeart/2005/8/layout/process1"/>
    <dgm:cxn modelId="{F63DDDE0-A0E2-4C39-BA9B-31CC4B50011A}" srcId="{F44B2278-BABE-4C85-9693-8A85FF2AC3A0}" destId="{BEEEF3E6-FC5C-40D1-8369-1075B79B9FF4}" srcOrd="6" destOrd="0" parTransId="{7AAC177C-3C6F-4FD7-8DC5-0585154285EF}" sibTransId="{8F4696D1-FFB4-46AB-8A33-9A8CC10B1E63}"/>
    <dgm:cxn modelId="{0B0A7DE5-7DA2-4699-94D4-B1DD6C5ADD44}" srcId="{F44B2278-BABE-4C85-9693-8A85FF2AC3A0}" destId="{6084404D-D30B-48B2-BB43-C74AE533CCD7}" srcOrd="8" destOrd="0" parTransId="{F778C691-453F-48A4-87D7-266FE2C541E4}" sibTransId="{22622B67-1416-4BBE-A0CC-FC6188A936AB}"/>
    <dgm:cxn modelId="{CA6FA0ED-FD20-43B5-884E-AFEF5C619272}" type="presOf" srcId="{D734E955-9E3D-4211-9FFC-CAAAEE1C3681}" destId="{95B26BB1-8D9B-4E4E-AF64-7B0CFB13ABB1}" srcOrd="0" destOrd="0" presId="urn:microsoft.com/office/officeart/2005/8/layout/process1"/>
    <dgm:cxn modelId="{75E459F2-E05B-44E5-9EDF-F1C4FE721BF3}" type="presOf" srcId="{8F4696D1-FFB4-46AB-8A33-9A8CC10B1E63}" destId="{285C3E5E-FC16-4075-B92A-EFCAF2382BE3}" srcOrd="1" destOrd="0" presId="urn:microsoft.com/office/officeart/2005/8/layout/process1"/>
    <dgm:cxn modelId="{8D7FA0FB-BE2A-49E6-B138-4715A997E212}" type="presOf" srcId="{96C2D1A8-5676-4D0C-81E0-0544BF7B21B3}" destId="{0D1199C2-1DF9-4624-9655-4F483B4078F0}" srcOrd="1" destOrd="0" presId="urn:microsoft.com/office/officeart/2005/8/layout/process1"/>
    <dgm:cxn modelId="{BEB6A9FC-3385-4E78-893E-0456E925FC12}" srcId="{F44B2278-BABE-4C85-9693-8A85FF2AC3A0}" destId="{1A9222FB-E359-47C8-99E7-4FC953F99D07}" srcOrd="9" destOrd="0" parTransId="{6AAA4F70-80D3-4D23-A9B4-BA6328C85C39}" sibTransId="{5980E3B2-083A-4DD2-AC72-8876EA0D8E6D}"/>
    <dgm:cxn modelId="{3FAF93C4-D32E-4A1D-9038-C793B9D4D9F3}" type="presParOf" srcId="{CED29812-75BA-4A28-8B1C-8B44909D861A}" destId="{BF89223A-EADA-46D5-BEE1-D92CBD040AE0}" srcOrd="0" destOrd="0" presId="urn:microsoft.com/office/officeart/2005/8/layout/process1"/>
    <dgm:cxn modelId="{7C990FF0-82AC-4C2F-A4F2-11ADAEEDF688}" type="presParOf" srcId="{CED29812-75BA-4A28-8B1C-8B44909D861A}" destId="{15C8A190-EB86-4246-B559-6E9B5FC945DF}" srcOrd="1" destOrd="0" presId="urn:microsoft.com/office/officeart/2005/8/layout/process1"/>
    <dgm:cxn modelId="{0857ED9C-5747-4F6F-ADBB-B3433A8F5936}" type="presParOf" srcId="{15C8A190-EB86-4246-B559-6E9B5FC945DF}" destId="{E393B392-AB53-4400-86FE-FC5D28FA845F}" srcOrd="0" destOrd="0" presId="urn:microsoft.com/office/officeart/2005/8/layout/process1"/>
    <dgm:cxn modelId="{B3A14C45-ED1C-4F84-AAF3-F97C31865C4F}" type="presParOf" srcId="{CED29812-75BA-4A28-8B1C-8B44909D861A}" destId="{DD21C016-4764-4ECC-9C16-6F62EECCE162}" srcOrd="2" destOrd="0" presId="urn:microsoft.com/office/officeart/2005/8/layout/process1"/>
    <dgm:cxn modelId="{FBED1324-4632-44C2-BC09-B94AA4A3CB21}" type="presParOf" srcId="{CED29812-75BA-4A28-8B1C-8B44909D861A}" destId="{3731409B-451D-4A05-9D45-5865C73ACCC6}" srcOrd="3" destOrd="0" presId="urn:microsoft.com/office/officeart/2005/8/layout/process1"/>
    <dgm:cxn modelId="{BC223212-DCF2-4CAF-9719-7842256478C9}" type="presParOf" srcId="{3731409B-451D-4A05-9D45-5865C73ACCC6}" destId="{77C1D7BA-414B-4E64-8BEF-92C9665B74C8}" srcOrd="0" destOrd="0" presId="urn:microsoft.com/office/officeart/2005/8/layout/process1"/>
    <dgm:cxn modelId="{8AE2AE04-4C2F-499C-81B1-40E2718068D6}" type="presParOf" srcId="{CED29812-75BA-4A28-8B1C-8B44909D861A}" destId="{80E238E2-AC64-493A-8E32-79EC0F385D8B}" srcOrd="4" destOrd="0" presId="urn:microsoft.com/office/officeart/2005/8/layout/process1"/>
    <dgm:cxn modelId="{9F294938-7080-4B11-BC7A-EE9E36576AB5}" type="presParOf" srcId="{CED29812-75BA-4A28-8B1C-8B44909D861A}" destId="{B59309A1-D306-47F5-887C-07188D2D3915}" srcOrd="5" destOrd="0" presId="urn:microsoft.com/office/officeart/2005/8/layout/process1"/>
    <dgm:cxn modelId="{2A704666-24DF-4A32-8AEE-DD4FE742255D}" type="presParOf" srcId="{B59309A1-D306-47F5-887C-07188D2D3915}" destId="{145FCC9B-DB79-4EEA-8CF0-C59920509BC6}" srcOrd="0" destOrd="0" presId="urn:microsoft.com/office/officeart/2005/8/layout/process1"/>
    <dgm:cxn modelId="{DFD93679-91FB-4B19-80F3-86C4E20F2264}" type="presParOf" srcId="{CED29812-75BA-4A28-8B1C-8B44909D861A}" destId="{81F4510B-562B-4815-9D8E-5F0E9DD4596D}" srcOrd="6" destOrd="0" presId="urn:microsoft.com/office/officeart/2005/8/layout/process1"/>
    <dgm:cxn modelId="{4DF723D8-B6C2-4C3B-8A20-0B06BE39EA86}" type="presParOf" srcId="{CED29812-75BA-4A28-8B1C-8B44909D861A}" destId="{716E65D0-3285-4AA8-8EA2-B9E4CB3345F7}" srcOrd="7" destOrd="0" presId="urn:microsoft.com/office/officeart/2005/8/layout/process1"/>
    <dgm:cxn modelId="{A6BA17D6-1B7C-4B1C-A681-36A06855D897}" type="presParOf" srcId="{716E65D0-3285-4AA8-8EA2-B9E4CB3345F7}" destId="{1A8B2820-D121-4714-AAE6-0B1AF7EA7050}" srcOrd="0" destOrd="0" presId="urn:microsoft.com/office/officeart/2005/8/layout/process1"/>
    <dgm:cxn modelId="{D35BE1AB-ABF9-4A39-A411-A5278B7B6EBC}" type="presParOf" srcId="{CED29812-75BA-4A28-8B1C-8B44909D861A}" destId="{EA71D1AC-0D06-4941-9805-EF7EC0973996}" srcOrd="8" destOrd="0" presId="urn:microsoft.com/office/officeart/2005/8/layout/process1"/>
    <dgm:cxn modelId="{A2033CB6-1D81-41C8-BFF0-C018CE6A8715}" type="presParOf" srcId="{CED29812-75BA-4A28-8B1C-8B44909D861A}" destId="{2822CFDF-E740-43BD-B6AD-D30F953A1A2B}" srcOrd="9" destOrd="0" presId="urn:microsoft.com/office/officeart/2005/8/layout/process1"/>
    <dgm:cxn modelId="{CCDAFF5A-8E8F-4C9A-AF0E-81682432A5E1}" type="presParOf" srcId="{2822CFDF-E740-43BD-B6AD-D30F953A1A2B}" destId="{6260F303-D3B9-4F8C-B9AF-052618B0E960}" srcOrd="0" destOrd="0" presId="urn:microsoft.com/office/officeart/2005/8/layout/process1"/>
    <dgm:cxn modelId="{FD11E4F4-32D1-4256-9705-F626A59836D4}" type="presParOf" srcId="{CED29812-75BA-4A28-8B1C-8B44909D861A}" destId="{541FD631-817D-47FA-81F4-672950A66164}" srcOrd="10" destOrd="0" presId="urn:microsoft.com/office/officeart/2005/8/layout/process1"/>
    <dgm:cxn modelId="{0CF114B9-A961-45B1-899C-E281F5E378A0}" type="presParOf" srcId="{CED29812-75BA-4A28-8B1C-8B44909D861A}" destId="{F1EAFA76-AB41-4CC5-A884-31A729404C62}" srcOrd="11" destOrd="0" presId="urn:microsoft.com/office/officeart/2005/8/layout/process1"/>
    <dgm:cxn modelId="{E296D968-7F13-4DB6-AE34-6618FEBB2F23}" type="presParOf" srcId="{F1EAFA76-AB41-4CC5-A884-31A729404C62}" destId="{0D1199C2-1DF9-4624-9655-4F483B4078F0}" srcOrd="0" destOrd="0" presId="urn:microsoft.com/office/officeart/2005/8/layout/process1"/>
    <dgm:cxn modelId="{92C460B7-F937-4CC4-A63A-89678A3AAF9B}" type="presParOf" srcId="{CED29812-75BA-4A28-8B1C-8B44909D861A}" destId="{F322870A-1D2B-43FE-AB8A-AA9946BE6868}" srcOrd="12" destOrd="0" presId="urn:microsoft.com/office/officeart/2005/8/layout/process1"/>
    <dgm:cxn modelId="{3775616C-BC7A-4FB6-A55A-DBF273501B63}" type="presParOf" srcId="{CED29812-75BA-4A28-8B1C-8B44909D861A}" destId="{74364A96-AD8F-4468-BAE7-1E526D6A45B8}" srcOrd="13" destOrd="0" presId="urn:microsoft.com/office/officeart/2005/8/layout/process1"/>
    <dgm:cxn modelId="{30C092AF-4587-45A3-B614-56465C4631AB}" type="presParOf" srcId="{74364A96-AD8F-4468-BAE7-1E526D6A45B8}" destId="{285C3E5E-FC16-4075-B92A-EFCAF2382BE3}" srcOrd="0" destOrd="0" presId="urn:microsoft.com/office/officeart/2005/8/layout/process1"/>
    <dgm:cxn modelId="{8761F545-44C9-46DE-A8C8-F5A9FC0E21B4}" type="presParOf" srcId="{CED29812-75BA-4A28-8B1C-8B44909D861A}" destId="{0783C4CE-28B9-4F9E-A151-5579D78E8097}" srcOrd="14" destOrd="0" presId="urn:microsoft.com/office/officeart/2005/8/layout/process1"/>
    <dgm:cxn modelId="{76592879-B8D0-47FC-BD7B-CAEF0D3067CB}" type="presParOf" srcId="{CED29812-75BA-4A28-8B1C-8B44909D861A}" destId="{AD5EC850-B7D5-48F0-BFD8-99BD323B05DA}" srcOrd="15" destOrd="0" presId="urn:microsoft.com/office/officeart/2005/8/layout/process1"/>
    <dgm:cxn modelId="{CA8D4006-1248-4D49-8AD2-5FECBA202549}" type="presParOf" srcId="{AD5EC850-B7D5-48F0-BFD8-99BD323B05DA}" destId="{E96A7BE0-BDE5-4274-9B41-B631A597A7BA}" srcOrd="0" destOrd="0" presId="urn:microsoft.com/office/officeart/2005/8/layout/process1"/>
    <dgm:cxn modelId="{E3650AEB-A5D2-4085-9822-3286A43C7105}" type="presParOf" srcId="{CED29812-75BA-4A28-8B1C-8B44909D861A}" destId="{D0BA9D02-F053-4F4D-983E-97A624F511B9}" srcOrd="16" destOrd="0" presId="urn:microsoft.com/office/officeart/2005/8/layout/process1"/>
    <dgm:cxn modelId="{2D70EB5F-D893-4563-A071-FDAA9B42AAF1}" type="presParOf" srcId="{CED29812-75BA-4A28-8B1C-8B44909D861A}" destId="{31E0E146-DD98-479D-9BA1-868DB5C41BD1}" srcOrd="17" destOrd="0" presId="urn:microsoft.com/office/officeart/2005/8/layout/process1"/>
    <dgm:cxn modelId="{49A8DD7F-6EED-46D4-AF9C-16C81B66FE0F}" type="presParOf" srcId="{31E0E146-DD98-479D-9BA1-868DB5C41BD1}" destId="{542076DC-CDED-4371-A4E5-2D933F0EA226}" srcOrd="0" destOrd="0" presId="urn:microsoft.com/office/officeart/2005/8/layout/process1"/>
    <dgm:cxn modelId="{967D8B56-3C1B-45EC-A33C-3789F291F93C}" type="presParOf" srcId="{CED29812-75BA-4A28-8B1C-8B44909D861A}" destId="{8EF3B9E2-5ADC-4581-8478-35BAC3DE7915}" srcOrd="18" destOrd="0" presId="urn:microsoft.com/office/officeart/2005/8/layout/process1"/>
    <dgm:cxn modelId="{C9AE03A9-845D-4E3A-9A9F-3C3588B36D29}" type="presParOf" srcId="{CED29812-75BA-4A28-8B1C-8B44909D861A}" destId="{996DBC21-5A89-49ED-871D-5DCD3E4F451F}" srcOrd="19" destOrd="0" presId="urn:microsoft.com/office/officeart/2005/8/layout/process1"/>
    <dgm:cxn modelId="{813DD792-911D-484E-9307-B827321EA514}" type="presParOf" srcId="{996DBC21-5A89-49ED-871D-5DCD3E4F451F}" destId="{B5AE88D4-A55C-4323-9F74-E1414678C35D}" srcOrd="0" destOrd="0" presId="urn:microsoft.com/office/officeart/2005/8/layout/process1"/>
    <dgm:cxn modelId="{6C99B3AA-BC4A-4D3C-B0A5-6B6713C083C2}" type="presParOf" srcId="{CED29812-75BA-4A28-8B1C-8B44909D861A}" destId="{95B26BB1-8D9B-4E4E-AF64-7B0CFB13ABB1}" srcOrd="2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44B2278-BABE-4C85-9693-8A85FF2AC3A0}" type="doc">
      <dgm:prSet loTypeId="urn:microsoft.com/office/officeart/2005/8/layout/process1" loCatId="process" qsTypeId="urn:microsoft.com/office/officeart/2005/8/quickstyle/simple3" qsCatId="simple" csTypeId="urn:microsoft.com/office/officeart/2005/8/colors/accent1_2" csCatId="accent1" phldr="1"/>
      <dgm:spPr/>
      <dgm:t>
        <a:bodyPr/>
        <a:lstStyle/>
        <a:p>
          <a:endParaRPr lang="en-US"/>
        </a:p>
      </dgm:t>
    </dgm:pt>
    <dgm:pt modelId="{5704C4F4-E6E0-407A-8059-3BDE480E7A90}">
      <dgm:prSet phldrT="[Text]" custT="1"/>
      <dgm:spPr/>
      <dgm:t>
        <a:bodyPr/>
        <a:lstStyle/>
        <a:p>
          <a:r>
            <a:rPr lang="en-US" sz="600" dirty="0"/>
            <a:t>Governor (1)</a:t>
          </a:r>
        </a:p>
      </dgm:t>
    </dgm:pt>
    <dgm:pt modelId="{99A35F69-888E-422E-ABCA-73006D3AC8CD}" type="parTrans" cxnId="{C8DFB264-ADC3-4B93-9D42-87C8B68C57E8}">
      <dgm:prSet/>
      <dgm:spPr/>
      <dgm:t>
        <a:bodyPr/>
        <a:lstStyle/>
        <a:p>
          <a:endParaRPr lang="en-US"/>
        </a:p>
      </dgm:t>
    </dgm:pt>
    <dgm:pt modelId="{692DE434-D628-4890-BF22-AF9922175EBB}" type="sibTrans" cxnId="{C8DFB264-ADC3-4B93-9D42-87C8B68C57E8}">
      <dgm:prSet/>
      <dgm:spPr/>
      <dgm:t>
        <a:bodyPr/>
        <a:lstStyle/>
        <a:p>
          <a:endParaRPr lang="en-US"/>
        </a:p>
      </dgm:t>
    </dgm:pt>
    <dgm:pt modelId="{0730B4E4-02B5-4ECD-8B8E-8E8411AD6C1E}">
      <dgm:prSet phldrT="[Text]" custT="1"/>
      <dgm:spPr/>
      <dgm:t>
        <a:bodyPr/>
        <a:lstStyle/>
        <a:p>
          <a:r>
            <a:rPr lang="en-US" sz="1000" dirty="0"/>
            <a:t>HWM</a:t>
          </a:r>
        </a:p>
      </dgm:t>
    </dgm:pt>
    <dgm:pt modelId="{9591A740-15E5-44B5-9FCF-B4A5538B0102}" type="parTrans" cxnId="{9438BB79-7C33-43B0-ACE6-6259D012B521}">
      <dgm:prSet/>
      <dgm:spPr/>
      <dgm:t>
        <a:bodyPr/>
        <a:lstStyle/>
        <a:p>
          <a:endParaRPr lang="en-US"/>
        </a:p>
      </dgm:t>
    </dgm:pt>
    <dgm:pt modelId="{89820AAB-B2D8-4A50-9C04-26B1CE72277F}" type="sibTrans" cxnId="{9438BB79-7C33-43B0-ACE6-6259D012B521}">
      <dgm:prSet/>
      <dgm:spPr/>
      <dgm:t>
        <a:bodyPr/>
        <a:lstStyle/>
        <a:p>
          <a:endParaRPr lang="en-US"/>
        </a:p>
      </dgm:t>
    </dgm:pt>
    <dgm:pt modelId="{F15A7CFF-E337-4347-9E83-F7C47294409A}">
      <dgm:prSet phldrT="[Text]" custT="1"/>
      <dgm:spPr/>
      <dgm:t>
        <a:bodyPr/>
        <a:lstStyle/>
        <a:p>
          <a:r>
            <a:rPr lang="en-US" sz="800" dirty="0"/>
            <a:t>Debate</a:t>
          </a:r>
          <a:r>
            <a:rPr lang="en-US" sz="700" dirty="0"/>
            <a:t> (</a:t>
          </a:r>
          <a:r>
            <a:rPr lang="en-US" sz="800" dirty="0"/>
            <a:t>1</a:t>
          </a:r>
          <a:r>
            <a:rPr lang="en-US" sz="700" dirty="0"/>
            <a:t>)</a:t>
          </a:r>
        </a:p>
      </dgm:t>
    </dgm:pt>
    <dgm:pt modelId="{DCECEC81-5764-493E-841E-4F993F02F301}" type="parTrans" cxnId="{81BFA85B-380B-48BB-86BD-BDA860656662}">
      <dgm:prSet/>
      <dgm:spPr/>
      <dgm:t>
        <a:bodyPr/>
        <a:lstStyle/>
        <a:p>
          <a:endParaRPr lang="en-US"/>
        </a:p>
      </dgm:t>
    </dgm:pt>
    <dgm:pt modelId="{60EEB303-DB39-4C69-9FFF-6BD4B8D09DE3}" type="sibTrans" cxnId="{81BFA85B-380B-48BB-86BD-BDA860656662}">
      <dgm:prSet/>
      <dgm:spPr/>
      <dgm:t>
        <a:bodyPr/>
        <a:lstStyle/>
        <a:p>
          <a:endParaRPr lang="en-US"/>
        </a:p>
      </dgm:t>
    </dgm:pt>
    <dgm:pt modelId="{9371EBA3-17AD-4A0E-B2FD-6E70398E7940}">
      <dgm:prSet custT="1"/>
      <dgm:spPr/>
      <dgm:t>
        <a:bodyPr/>
        <a:lstStyle/>
        <a:p>
          <a:r>
            <a:rPr lang="en-US" sz="1000" dirty="0"/>
            <a:t>House</a:t>
          </a:r>
        </a:p>
      </dgm:t>
    </dgm:pt>
    <dgm:pt modelId="{513D9106-EE7E-499B-B4C0-C3EEC62FF036}" type="parTrans" cxnId="{A6E21F46-DEA7-4FDC-B9C1-EB2591DE25BE}">
      <dgm:prSet/>
      <dgm:spPr/>
      <dgm:t>
        <a:bodyPr/>
        <a:lstStyle/>
        <a:p>
          <a:endParaRPr lang="en-US"/>
        </a:p>
      </dgm:t>
    </dgm:pt>
    <dgm:pt modelId="{1475C4C0-2CEC-4883-BAFB-A98FF637B178}" type="sibTrans" cxnId="{A6E21F46-DEA7-4FDC-B9C1-EB2591DE25BE}">
      <dgm:prSet/>
      <dgm:spPr/>
      <dgm:t>
        <a:bodyPr/>
        <a:lstStyle/>
        <a:p>
          <a:endParaRPr lang="en-US"/>
        </a:p>
      </dgm:t>
    </dgm:pt>
    <dgm:pt modelId="{21423592-4D66-47BD-B2EE-87062B44A154}">
      <dgm:prSet custT="1"/>
      <dgm:spPr/>
      <dgm:t>
        <a:bodyPr/>
        <a:lstStyle/>
        <a:p>
          <a:r>
            <a:rPr lang="en-US" sz="1000" dirty="0"/>
            <a:t>SWM</a:t>
          </a:r>
        </a:p>
      </dgm:t>
    </dgm:pt>
    <dgm:pt modelId="{2B1E8F97-DD11-4B68-95DD-C7728196EF35}" type="parTrans" cxnId="{712B347B-B991-4735-BC8F-9836DD6F49B9}">
      <dgm:prSet/>
      <dgm:spPr/>
      <dgm:t>
        <a:bodyPr/>
        <a:lstStyle/>
        <a:p>
          <a:endParaRPr lang="en-US"/>
        </a:p>
      </dgm:t>
    </dgm:pt>
    <dgm:pt modelId="{E8553B0E-6EFF-4F4B-96DC-C2A45E68B465}" type="sibTrans" cxnId="{712B347B-B991-4735-BC8F-9836DD6F49B9}">
      <dgm:prSet/>
      <dgm:spPr/>
      <dgm:t>
        <a:bodyPr/>
        <a:lstStyle/>
        <a:p>
          <a:endParaRPr lang="en-US"/>
        </a:p>
      </dgm:t>
    </dgm:pt>
    <dgm:pt modelId="{22A33C0A-CC3E-4194-BE48-9F25250DFF25}">
      <dgm:prSet custT="1"/>
      <dgm:spPr/>
      <dgm:t>
        <a:bodyPr/>
        <a:lstStyle/>
        <a:p>
          <a:r>
            <a:rPr lang="en-US" sz="700" dirty="0"/>
            <a:t>Debate (2)</a:t>
          </a:r>
        </a:p>
      </dgm:t>
    </dgm:pt>
    <dgm:pt modelId="{1181C591-9175-4898-A06F-441BB650259C}" type="parTrans" cxnId="{EFB2D606-C9D1-4F8B-81B3-F3C5C81BD4C7}">
      <dgm:prSet/>
      <dgm:spPr/>
      <dgm:t>
        <a:bodyPr/>
        <a:lstStyle/>
        <a:p>
          <a:endParaRPr lang="en-US"/>
        </a:p>
      </dgm:t>
    </dgm:pt>
    <dgm:pt modelId="{96C2D1A8-5676-4D0C-81E0-0544BF7B21B3}" type="sibTrans" cxnId="{EFB2D606-C9D1-4F8B-81B3-F3C5C81BD4C7}">
      <dgm:prSet/>
      <dgm:spPr/>
      <dgm:t>
        <a:bodyPr/>
        <a:lstStyle/>
        <a:p>
          <a:endParaRPr lang="en-US"/>
        </a:p>
      </dgm:t>
    </dgm:pt>
    <dgm:pt modelId="{BEEEF3E6-FC5C-40D1-8369-1075B79B9FF4}">
      <dgm:prSet custT="1"/>
      <dgm:spPr/>
      <dgm:t>
        <a:bodyPr/>
        <a:lstStyle/>
        <a:p>
          <a:r>
            <a:rPr lang="en-US" sz="1000" dirty="0"/>
            <a:t>Senate</a:t>
          </a:r>
        </a:p>
      </dgm:t>
    </dgm:pt>
    <dgm:pt modelId="{7AAC177C-3C6F-4FD7-8DC5-0585154285EF}" type="parTrans" cxnId="{F63DDDE0-A0E2-4C39-BA9B-31CC4B50011A}">
      <dgm:prSet/>
      <dgm:spPr/>
      <dgm:t>
        <a:bodyPr/>
        <a:lstStyle/>
        <a:p>
          <a:endParaRPr lang="en-US"/>
        </a:p>
      </dgm:t>
    </dgm:pt>
    <dgm:pt modelId="{8F4696D1-FFB4-46AB-8A33-9A8CC10B1E63}" type="sibTrans" cxnId="{F63DDDE0-A0E2-4C39-BA9B-31CC4B50011A}">
      <dgm:prSet/>
      <dgm:spPr/>
      <dgm:t>
        <a:bodyPr/>
        <a:lstStyle/>
        <a:p>
          <a:endParaRPr lang="en-US"/>
        </a:p>
      </dgm:t>
    </dgm:pt>
    <dgm:pt modelId="{0FFA0705-2C44-4B42-9C34-C279A5BC38F7}">
      <dgm:prSet/>
      <dgm:spPr>
        <a:solidFill>
          <a:srgbClr val="00C050"/>
        </a:solidFill>
      </dgm:spPr>
      <dgm:t>
        <a:bodyPr/>
        <a:lstStyle/>
        <a:p>
          <a:r>
            <a:rPr lang="en-US" dirty="0"/>
            <a:t>Conference</a:t>
          </a:r>
        </a:p>
      </dgm:t>
    </dgm:pt>
    <dgm:pt modelId="{15B13E8D-9560-4A9D-A820-298FCC8540F0}" type="parTrans" cxnId="{750996D0-0393-4AC5-AC2C-6E083782AB83}">
      <dgm:prSet/>
      <dgm:spPr/>
      <dgm:t>
        <a:bodyPr/>
        <a:lstStyle/>
        <a:p>
          <a:endParaRPr lang="en-US"/>
        </a:p>
      </dgm:t>
    </dgm:pt>
    <dgm:pt modelId="{11ED77C1-D160-4DA6-81FE-2FEFE58897D6}" type="sibTrans" cxnId="{750996D0-0393-4AC5-AC2C-6E083782AB83}">
      <dgm:prSet/>
      <dgm:spPr/>
      <dgm:t>
        <a:bodyPr/>
        <a:lstStyle/>
        <a:p>
          <a:endParaRPr lang="en-US"/>
        </a:p>
      </dgm:t>
    </dgm:pt>
    <dgm:pt modelId="{6084404D-D30B-48B2-BB43-C74AE533CCD7}">
      <dgm:prSet custT="1"/>
      <dgm:spPr>
        <a:solidFill>
          <a:srgbClr val="00C050"/>
        </a:solidFill>
      </dgm:spPr>
      <dgm:t>
        <a:bodyPr/>
        <a:lstStyle/>
        <a:p>
          <a:r>
            <a:rPr lang="en-US" sz="1000" dirty="0"/>
            <a:t>Final</a:t>
          </a:r>
        </a:p>
      </dgm:t>
    </dgm:pt>
    <dgm:pt modelId="{F778C691-453F-48A4-87D7-266FE2C541E4}" type="parTrans" cxnId="{0B0A7DE5-7DA2-4699-94D4-B1DD6C5ADD44}">
      <dgm:prSet/>
      <dgm:spPr/>
      <dgm:t>
        <a:bodyPr/>
        <a:lstStyle/>
        <a:p>
          <a:endParaRPr lang="en-US"/>
        </a:p>
      </dgm:t>
    </dgm:pt>
    <dgm:pt modelId="{22622B67-1416-4BBE-A0CC-FC6188A936AB}" type="sibTrans" cxnId="{0B0A7DE5-7DA2-4699-94D4-B1DD6C5ADD44}">
      <dgm:prSet/>
      <dgm:spPr/>
      <dgm:t>
        <a:bodyPr/>
        <a:lstStyle/>
        <a:p>
          <a:endParaRPr lang="en-US"/>
        </a:p>
      </dgm:t>
    </dgm:pt>
    <dgm:pt modelId="{1A9222FB-E359-47C8-99E7-4FC953F99D07}">
      <dgm:prSet custT="1"/>
      <dgm:spPr/>
      <dgm:t>
        <a:bodyPr/>
        <a:lstStyle/>
        <a:p>
          <a:r>
            <a:rPr lang="en-US" sz="600" dirty="0"/>
            <a:t>Governor (2)</a:t>
          </a:r>
        </a:p>
      </dgm:t>
    </dgm:pt>
    <dgm:pt modelId="{6AAA4F70-80D3-4D23-A9B4-BA6328C85C39}" type="parTrans" cxnId="{BEB6A9FC-3385-4E78-893E-0456E925FC12}">
      <dgm:prSet/>
      <dgm:spPr/>
      <dgm:t>
        <a:bodyPr/>
        <a:lstStyle/>
        <a:p>
          <a:endParaRPr lang="en-US"/>
        </a:p>
      </dgm:t>
    </dgm:pt>
    <dgm:pt modelId="{5980E3B2-083A-4DD2-AC72-8876EA0D8E6D}" type="sibTrans" cxnId="{BEB6A9FC-3385-4E78-893E-0456E925FC12}">
      <dgm:prSet/>
      <dgm:spPr/>
      <dgm:t>
        <a:bodyPr/>
        <a:lstStyle/>
        <a:p>
          <a:endParaRPr lang="en-US"/>
        </a:p>
      </dgm:t>
    </dgm:pt>
    <dgm:pt modelId="{D734E955-9E3D-4211-9FFC-CAAAEE1C3681}">
      <dgm:prSet custT="1"/>
      <dgm:spPr/>
      <dgm:t>
        <a:bodyPr/>
        <a:lstStyle/>
        <a:p>
          <a:r>
            <a:rPr lang="en-US" sz="700" dirty="0"/>
            <a:t>Enactment</a:t>
          </a:r>
        </a:p>
      </dgm:t>
    </dgm:pt>
    <dgm:pt modelId="{60D31C41-A5BA-4A75-9606-77999F31066A}" type="parTrans" cxnId="{59C28EC0-688E-4798-9583-EA0ED7C6F53C}">
      <dgm:prSet/>
      <dgm:spPr/>
      <dgm:t>
        <a:bodyPr/>
        <a:lstStyle/>
        <a:p>
          <a:endParaRPr lang="en-US"/>
        </a:p>
      </dgm:t>
    </dgm:pt>
    <dgm:pt modelId="{1D49FA06-C329-48C5-80D6-EFFA4BA17FAC}" type="sibTrans" cxnId="{59C28EC0-688E-4798-9583-EA0ED7C6F53C}">
      <dgm:prSet/>
      <dgm:spPr/>
      <dgm:t>
        <a:bodyPr/>
        <a:lstStyle/>
        <a:p>
          <a:endParaRPr lang="en-US"/>
        </a:p>
      </dgm:t>
    </dgm:pt>
    <dgm:pt modelId="{CED29812-75BA-4A28-8B1C-8B44909D861A}" type="pres">
      <dgm:prSet presAssocID="{F44B2278-BABE-4C85-9693-8A85FF2AC3A0}" presName="Name0" presStyleCnt="0">
        <dgm:presLayoutVars>
          <dgm:dir/>
          <dgm:resizeHandles val="exact"/>
        </dgm:presLayoutVars>
      </dgm:prSet>
      <dgm:spPr/>
    </dgm:pt>
    <dgm:pt modelId="{BF89223A-EADA-46D5-BEE1-D92CBD040AE0}" type="pres">
      <dgm:prSet presAssocID="{5704C4F4-E6E0-407A-8059-3BDE480E7A90}" presName="node" presStyleLbl="node1" presStyleIdx="0" presStyleCnt="11">
        <dgm:presLayoutVars>
          <dgm:bulletEnabled val="1"/>
        </dgm:presLayoutVars>
      </dgm:prSet>
      <dgm:spPr/>
    </dgm:pt>
    <dgm:pt modelId="{15C8A190-EB86-4246-B559-6E9B5FC945DF}" type="pres">
      <dgm:prSet presAssocID="{692DE434-D628-4890-BF22-AF9922175EBB}" presName="sibTrans" presStyleLbl="sibTrans2D1" presStyleIdx="0" presStyleCnt="10"/>
      <dgm:spPr/>
    </dgm:pt>
    <dgm:pt modelId="{E393B392-AB53-4400-86FE-FC5D28FA845F}" type="pres">
      <dgm:prSet presAssocID="{692DE434-D628-4890-BF22-AF9922175EBB}" presName="connectorText" presStyleLbl="sibTrans2D1" presStyleIdx="0" presStyleCnt="10"/>
      <dgm:spPr/>
    </dgm:pt>
    <dgm:pt modelId="{DD21C016-4764-4ECC-9C16-6F62EECCE162}" type="pres">
      <dgm:prSet presAssocID="{0730B4E4-02B5-4ECD-8B8E-8E8411AD6C1E}" presName="node" presStyleLbl="node1" presStyleIdx="1" presStyleCnt="11">
        <dgm:presLayoutVars>
          <dgm:bulletEnabled val="1"/>
        </dgm:presLayoutVars>
      </dgm:prSet>
      <dgm:spPr/>
    </dgm:pt>
    <dgm:pt modelId="{3731409B-451D-4A05-9D45-5865C73ACCC6}" type="pres">
      <dgm:prSet presAssocID="{89820AAB-B2D8-4A50-9C04-26B1CE72277F}" presName="sibTrans" presStyleLbl="sibTrans2D1" presStyleIdx="1" presStyleCnt="10"/>
      <dgm:spPr/>
    </dgm:pt>
    <dgm:pt modelId="{77C1D7BA-414B-4E64-8BEF-92C9665B74C8}" type="pres">
      <dgm:prSet presAssocID="{89820AAB-B2D8-4A50-9C04-26B1CE72277F}" presName="connectorText" presStyleLbl="sibTrans2D1" presStyleIdx="1" presStyleCnt="10"/>
      <dgm:spPr/>
    </dgm:pt>
    <dgm:pt modelId="{80E238E2-AC64-493A-8E32-79EC0F385D8B}" type="pres">
      <dgm:prSet presAssocID="{F15A7CFF-E337-4347-9E83-F7C47294409A}" presName="node" presStyleLbl="node1" presStyleIdx="2" presStyleCnt="11">
        <dgm:presLayoutVars>
          <dgm:bulletEnabled val="1"/>
        </dgm:presLayoutVars>
      </dgm:prSet>
      <dgm:spPr/>
    </dgm:pt>
    <dgm:pt modelId="{B59309A1-D306-47F5-887C-07188D2D3915}" type="pres">
      <dgm:prSet presAssocID="{60EEB303-DB39-4C69-9FFF-6BD4B8D09DE3}" presName="sibTrans" presStyleLbl="sibTrans2D1" presStyleIdx="2" presStyleCnt="10"/>
      <dgm:spPr/>
    </dgm:pt>
    <dgm:pt modelId="{145FCC9B-DB79-4EEA-8CF0-C59920509BC6}" type="pres">
      <dgm:prSet presAssocID="{60EEB303-DB39-4C69-9FFF-6BD4B8D09DE3}" presName="connectorText" presStyleLbl="sibTrans2D1" presStyleIdx="2" presStyleCnt="10"/>
      <dgm:spPr/>
    </dgm:pt>
    <dgm:pt modelId="{81F4510B-562B-4815-9D8E-5F0E9DD4596D}" type="pres">
      <dgm:prSet presAssocID="{9371EBA3-17AD-4A0E-B2FD-6E70398E7940}" presName="node" presStyleLbl="node1" presStyleIdx="3" presStyleCnt="11">
        <dgm:presLayoutVars>
          <dgm:bulletEnabled val="1"/>
        </dgm:presLayoutVars>
      </dgm:prSet>
      <dgm:spPr/>
    </dgm:pt>
    <dgm:pt modelId="{716E65D0-3285-4AA8-8EA2-B9E4CB3345F7}" type="pres">
      <dgm:prSet presAssocID="{1475C4C0-2CEC-4883-BAFB-A98FF637B178}" presName="sibTrans" presStyleLbl="sibTrans2D1" presStyleIdx="3" presStyleCnt="10"/>
      <dgm:spPr/>
    </dgm:pt>
    <dgm:pt modelId="{1A8B2820-D121-4714-AAE6-0B1AF7EA7050}" type="pres">
      <dgm:prSet presAssocID="{1475C4C0-2CEC-4883-BAFB-A98FF637B178}" presName="connectorText" presStyleLbl="sibTrans2D1" presStyleIdx="3" presStyleCnt="10"/>
      <dgm:spPr/>
    </dgm:pt>
    <dgm:pt modelId="{EA71D1AC-0D06-4941-9805-EF7EC0973996}" type="pres">
      <dgm:prSet presAssocID="{21423592-4D66-47BD-B2EE-87062B44A154}" presName="node" presStyleLbl="node1" presStyleIdx="4" presStyleCnt="11">
        <dgm:presLayoutVars>
          <dgm:bulletEnabled val="1"/>
        </dgm:presLayoutVars>
      </dgm:prSet>
      <dgm:spPr/>
    </dgm:pt>
    <dgm:pt modelId="{2822CFDF-E740-43BD-B6AD-D30F953A1A2B}" type="pres">
      <dgm:prSet presAssocID="{E8553B0E-6EFF-4F4B-96DC-C2A45E68B465}" presName="sibTrans" presStyleLbl="sibTrans2D1" presStyleIdx="4" presStyleCnt="10"/>
      <dgm:spPr/>
    </dgm:pt>
    <dgm:pt modelId="{6260F303-D3B9-4F8C-B9AF-052618B0E960}" type="pres">
      <dgm:prSet presAssocID="{E8553B0E-6EFF-4F4B-96DC-C2A45E68B465}" presName="connectorText" presStyleLbl="sibTrans2D1" presStyleIdx="4" presStyleCnt="10"/>
      <dgm:spPr/>
    </dgm:pt>
    <dgm:pt modelId="{541FD631-817D-47FA-81F4-672950A66164}" type="pres">
      <dgm:prSet presAssocID="{22A33C0A-CC3E-4194-BE48-9F25250DFF25}" presName="node" presStyleLbl="node1" presStyleIdx="5" presStyleCnt="11">
        <dgm:presLayoutVars>
          <dgm:bulletEnabled val="1"/>
        </dgm:presLayoutVars>
      </dgm:prSet>
      <dgm:spPr/>
    </dgm:pt>
    <dgm:pt modelId="{F1EAFA76-AB41-4CC5-A884-31A729404C62}" type="pres">
      <dgm:prSet presAssocID="{96C2D1A8-5676-4D0C-81E0-0544BF7B21B3}" presName="sibTrans" presStyleLbl="sibTrans2D1" presStyleIdx="5" presStyleCnt="10"/>
      <dgm:spPr/>
    </dgm:pt>
    <dgm:pt modelId="{0D1199C2-1DF9-4624-9655-4F483B4078F0}" type="pres">
      <dgm:prSet presAssocID="{96C2D1A8-5676-4D0C-81E0-0544BF7B21B3}" presName="connectorText" presStyleLbl="sibTrans2D1" presStyleIdx="5" presStyleCnt="10"/>
      <dgm:spPr/>
    </dgm:pt>
    <dgm:pt modelId="{F322870A-1D2B-43FE-AB8A-AA9946BE6868}" type="pres">
      <dgm:prSet presAssocID="{BEEEF3E6-FC5C-40D1-8369-1075B79B9FF4}" presName="node" presStyleLbl="node1" presStyleIdx="6" presStyleCnt="11">
        <dgm:presLayoutVars>
          <dgm:bulletEnabled val="1"/>
        </dgm:presLayoutVars>
      </dgm:prSet>
      <dgm:spPr/>
    </dgm:pt>
    <dgm:pt modelId="{74364A96-AD8F-4468-BAE7-1E526D6A45B8}" type="pres">
      <dgm:prSet presAssocID="{8F4696D1-FFB4-46AB-8A33-9A8CC10B1E63}" presName="sibTrans" presStyleLbl="sibTrans2D1" presStyleIdx="6" presStyleCnt="10"/>
      <dgm:spPr/>
    </dgm:pt>
    <dgm:pt modelId="{285C3E5E-FC16-4075-B92A-EFCAF2382BE3}" type="pres">
      <dgm:prSet presAssocID="{8F4696D1-FFB4-46AB-8A33-9A8CC10B1E63}" presName="connectorText" presStyleLbl="sibTrans2D1" presStyleIdx="6" presStyleCnt="10"/>
      <dgm:spPr/>
    </dgm:pt>
    <dgm:pt modelId="{0783C4CE-28B9-4F9E-A151-5579D78E8097}" type="pres">
      <dgm:prSet presAssocID="{0FFA0705-2C44-4B42-9C34-C279A5BC38F7}" presName="node" presStyleLbl="node1" presStyleIdx="7" presStyleCnt="11">
        <dgm:presLayoutVars>
          <dgm:bulletEnabled val="1"/>
        </dgm:presLayoutVars>
      </dgm:prSet>
      <dgm:spPr/>
    </dgm:pt>
    <dgm:pt modelId="{AD5EC850-B7D5-48F0-BFD8-99BD323B05DA}" type="pres">
      <dgm:prSet presAssocID="{11ED77C1-D160-4DA6-81FE-2FEFE58897D6}" presName="sibTrans" presStyleLbl="sibTrans2D1" presStyleIdx="7" presStyleCnt="10"/>
      <dgm:spPr/>
    </dgm:pt>
    <dgm:pt modelId="{E96A7BE0-BDE5-4274-9B41-B631A597A7BA}" type="pres">
      <dgm:prSet presAssocID="{11ED77C1-D160-4DA6-81FE-2FEFE58897D6}" presName="connectorText" presStyleLbl="sibTrans2D1" presStyleIdx="7" presStyleCnt="10"/>
      <dgm:spPr/>
    </dgm:pt>
    <dgm:pt modelId="{D0BA9D02-F053-4F4D-983E-97A624F511B9}" type="pres">
      <dgm:prSet presAssocID="{6084404D-D30B-48B2-BB43-C74AE533CCD7}" presName="node" presStyleLbl="node1" presStyleIdx="8" presStyleCnt="11">
        <dgm:presLayoutVars>
          <dgm:bulletEnabled val="1"/>
        </dgm:presLayoutVars>
      </dgm:prSet>
      <dgm:spPr/>
    </dgm:pt>
    <dgm:pt modelId="{31E0E146-DD98-479D-9BA1-868DB5C41BD1}" type="pres">
      <dgm:prSet presAssocID="{22622B67-1416-4BBE-A0CC-FC6188A936AB}" presName="sibTrans" presStyleLbl="sibTrans2D1" presStyleIdx="8" presStyleCnt="10"/>
      <dgm:spPr/>
    </dgm:pt>
    <dgm:pt modelId="{542076DC-CDED-4371-A4E5-2D933F0EA226}" type="pres">
      <dgm:prSet presAssocID="{22622B67-1416-4BBE-A0CC-FC6188A936AB}" presName="connectorText" presStyleLbl="sibTrans2D1" presStyleIdx="8" presStyleCnt="10"/>
      <dgm:spPr/>
    </dgm:pt>
    <dgm:pt modelId="{8EF3B9E2-5ADC-4581-8478-35BAC3DE7915}" type="pres">
      <dgm:prSet presAssocID="{1A9222FB-E359-47C8-99E7-4FC953F99D07}" presName="node" presStyleLbl="node1" presStyleIdx="9" presStyleCnt="11">
        <dgm:presLayoutVars>
          <dgm:bulletEnabled val="1"/>
        </dgm:presLayoutVars>
      </dgm:prSet>
      <dgm:spPr/>
    </dgm:pt>
    <dgm:pt modelId="{996DBC21-5A89-49ED-871D-5DCD3E4F451F}" type="pres">
      <dgm:prSet presAssocID="{5980E3B2-083A-4DD2-AC72-8876EA0D8E6D}" presName="sibTrans" presStyleLbl="sibTrans2D1" presStyleIdx="9" presStyleCnt="10"/>
      <dgm:spPr/>
    </dgm:pt>
    <dgm:pt modelId="{B5AE88D4-A55C-4323-9F74-E1414678C35D}" type="pres">
      <dgm:prSet presAssocID="{5980E3B2-083A-4DD2-AC72-8876EA0D8E6D}" presName="connectorText" presStyleLbl="sibTrans2D1" presStyleIdx="9" presStyleCnt="10"/>
      <dgm:spPr/>
    </dgm:pt>
    <dgm:pt modelId="{95B26BB1-8D9B-4E4E-AF64-7B0CFB13ABB1}" type="pres">
      <dgm:prSet presAssocID="{D734E955-9E3D-4211-9FFC-CAAAEE1C3681}" presName="node" presStyleLbl="node1" presStyleIdx="10" presStyleCnt="11">
        <dgm:presLayoutVars>
          <dgm:bulletEnabled val="1"/>
        </dgm:presLayoutVars>
      </dgm:prSet>
      <dgm:spPr/>
    </dgm:pt>
  </dgm:ptLst>
  <dgm:cxnLst>
    <dgm:cxn modelId="{7D635601-4E37-429C-82EA-011C03EB1398}" type="presOf" srcId="{8F4696D1-FFB4-46AB-8A33-9A8CC10B1E63}" destId="{74364A96-AD8F-4468-BAE7-1E526D6A45B8}" srcOrd="0" destOrd="0" presId="urn:microsoft.com/office/officeart/2005/8/layout/process1"/>
    <dgm:cxn modelId="{EFB2D606-C9D1-4F8B-81B3-F3C5C81BD4C7}" srcId="{F44B2278-BABE-4C85-9693-8A85FF2AC3A0}" destId="{22A33C0A-CC3E-4194-BE48-9F25250DFF25}" srcOrd="5" destOrd="0" parTransId="{1181C591-9175-4898-A06F-441BB650259C}" sibTransId="{96C2D1A8-5676-4D0C-81E0-0544BF7B21B3}"/>
    <dgm:cxn modelId="{BEDF830A-A086-48AA-99F9-CF11CDDF49F5}" type="presOf" srcId="{5980E3B2-083A-4DD2-AC72-8876EA0D8E6D}" destId="{B5AE88D4-A55C-4323-9F74-E1414678C35D}" srcOrd="1" destOrd="0" presId="urn:microsoft.com/office/officeart/2005/8/layout/process1"/>
    <dgm:cxn modelId="{B534760B-8F12-4902-A6FC-756A436252EB}" type="presOf" srcId="{22A33C0A-CC3E-4194-BE48-9F25250DFF25}" destId="{541FD631-817D-47FA-81F4-672950A66164}" srcOrd="0" destOrd="0" presId="urn:microsoft.com/office/officeart/2005/8/layout/process1"/>
    <dgm:cxn modelId="{8772150F-44A4-4B98-9127-BB8D4F2DA1CE}" type="presOf" srcId="{96C2D1A8-5676-4D0C-81E0-0544BF7B21B3}" destId="{F1EAFA76-AB41-4CC5-A884-31A729404C62}" srcOrd="0" destOrd="0" presId="urn:microsoft.com/office/officeart/2005/8/layout/process1"/>
    <dgm:cxn modelId="{A75B1C0F-32E6-4BF5-A0AD-5D1AB3608148}" type="presOf" srcId="{89820AAB-B2D8-4A50-9C04-26B1CE72277F}" destId="{77C1D7BA-414B-4E64-8BEF-92C9665B74C8}" srcOrd="1" destOrd="0" presId="urn:microsoft.com/office/officeart/2005/8/layout/process1"/>
    <dgm:cxn modelId="{8F93C510-7BFC-4D97-9642-00EEA88D89A0}" type="presOf" srcId="{1A9222FB-E359-47C8-99E7-4FC953F99D07}" destId="{8EF3B9E2-5ADC-4581-8478-35BAC3DE7915}" srcOrd="0" destOrd="0" presId="urn:microsoft.com/office/officeart/2005/8/layout/process1"/>
    <dgm:cxn modelId="{9A527615-FC7C-4AFF-9C07-C3A702BFE2D8}" type="presOf" srcId="{0FFA0705-2C44-4B42-9C34-C279A5BC38F7}" destId="{0783C4CE-28B9-4F9E-A151-5579D78E8097}" srcOrd="0" destOrd="0" presId="urn:microsoft.com/office/officeart/2005/8/layout/process1"/>
    <dgm:cxn modelId="{3BBC8017-3934-46F3-AFD2-B4673349E91D}" type="presOf" srcId="{22622B67-1416-4BBE-A0CC-FC6188A936AB}" destId="{31E0E146-DD98-479D-9BA1-868DB5C41BD1}" srcOrd="0" destOrd="0" presId="urn:microsoft.com/office/officeart/2005/8/layout/process1"/>
    <dgm:cxn modelId="{C14F001C-B6B7-4AD3-8AA3-2CB97ABD3725}" type="presOf" srcId="{F15A7CFF-E337-4347-9E83-F7C47294409A}" destId="{80E238E2-AC64-493A-8E32-79EC0F385D8B}" srcOrd="0" destOrd="0" presId="urn:microsoft.com/office/officeart/2005/8/layout/process1"/>
    <dgm:cxn modelId="{A5F64B25-3E21-401A-9714-D0A2C5BF9CB7}" type="presOf" srcId="{BEEEF3E6-FC5C-40D1-8369-1075B79B9FF4}" destId="{F322870A-1D2B-43FE-AB8A-AA9946BE6868}" srcOrd="0" destOrd="0" presId="urn:microsoft.com/office/officeart/2005/8/layout/process1"/>
    <dgm:cxn modelId="{5CFE4530-8C4F-49C6-8C18-143A70FAFEA4}" type="presOf" srcId="{1475C4C0-2CEC-4883-BAFB-A98FF637B178}" destId="{1A8B2820-D121-4714-AAE6-0B1AF7EA7050}" srcOrd="1" destOrd="0" presId="urn:microsoft.com/office/officeart/2005/8/layout/process1"/>
    <dgm:cxn modelId="{D23E2E3A-2FB2-4425-8D00-22D773919C8B}" type="presOf" srcId="{11ED77C1-D160-4DA6-81FE-2FEFE58897D6}" destId="{E96A7BE0-BDE5-4274-9B41-B631A597A7BA}" srcOrd="1" destOrd="0" presId="urn:microsoft.com/office/officeart/2005/8/layout/process1"/>
    <dgm:cxn modelId="{81BFA85B-380B-48BB-86BD-BDA860656662}" srcId="{F44B2278-BABE-4C85-9693-8A85FF2AC3A0}" destId="{F15A7CFF-E337-4347-9E83-F7C47294409A}" srcOrd="2" destOrd="0" parTransId="{DCECEC81-5764-493E-841E-4F993F02F301}" sibTransId="{60EEB303-DB39-4C69-9FFF-6BD4B8D09DE3}"/>
    <dgm:cxn modelId="{3A7BB15C-6471-4ED7-85F1-F5379E4E87AB}" type="presOf" srcId="{5980E3B2-083A-4DD2-AC72-8876EA0D8E6D}" destId="{996DBC21-5A89-49ED-871D-5DCD3E4F451F}" srcOrd="0" destOrd="0" presId="urn:microsoft.com/office/officeart/2005/8/layout/process1"/>
    <dgm:cxn modelId="{09388461-00B4-4463-AB8E-6EFC50A3B680}" type="presOf" srcId="{0730B4E4-02B5-4ECD-8B8E-8E8411AD6C1E}" destId="{DD21C016-4764-4ECC-9C16-6F62EECCE162}" srcOrd="0" destOrd="0" presId="urn:microsoft.com/office/officeart/2005/8/layout/process1"/>
    <dgm:cxn modelId="{C8DFB264-ADC3-4B93-9D42-87C8B68C57E8}" srcId="{F44B2278-BABE-4C85-9693-8A85FF2AC3A0}" destId="{5704C4F4-E6E0-407A-8059-3BDE480E7A90}" srcOrd="0" destOrd="0" parTransId="{99A35F69-888E-422E-ABCA-73006D3AC8CD}" sibTransId="{692DE434-D628-4890-BF22-AF9922175EBB}"/>
    <dgm:cxn modelId="{A6E21F46-DEA7-4FDC-B9C1-EB2591DE25BE}" srcId="{F44B2278-BABE-4C85-9693-8A85FF2AC3A0}" destId="{9371EBA3-17AD-4A0E-B2FD-6E70398E7940}" srcOrd="3" destOrd="0" parTransId="{513D9106-EE7E-499B-B4C0-C3EEC62FF036}" sibTransId="{1475C4C0-2CEC-4883-BAFB-A98FF637B178}"/>
    <dgm:cxn modelId="{2658E346-55CE-4B58-B466-CD850594915D}" type="presOf" srcId="{692DE434-D628-4890-BF22-AF9922175EBB}" destId="{E393B392-AB53-4400-86FE-FC5D28FA845F}" srcOrd="1" destOrd="0" presId="urn:microsoft.com/office/officeart/2005/8/layout/process1"/>
    <dgm:cxn modelId="{782EF366-4B9E-4221-9B17-54B569CEFC3C}" type="presOf" srcId="{60EEB303-DB39-4C69-9FFF-6BD4B8D09DE3}" destId="{B59309A1-D306-47F5-887C-07188D2D3915}" srcOrd="0" destOrd="0" presId="urn:microsoft.com/office/officeart/2005/8/layout/process1"/>
    <dgm:cxn modelId="{8E88514D-E3D3-4F57-BB0B-89B7667400A5}" type="presOf" srcId="{9371EBA3-17AD-4A0E-B2FD-6E70398E7940}" destId="{81F4510B-562B-4815-9D8E-5F0E9DD4596D}" srcOrd="0" destOrd="0" presId="urn:microsoft.com/office/officeart/2005/8/layout/process1"/>
    <dgm:cxn modelId="{769D8A51-D6CD-4334-BCC4-91DA31DE245C}" type="presOf" srcId="{F44B2278-BABE-4C85-9693-8A85FF2AC3A0}" destId="{CED29812-75BA-4A28-8B1C-8B44909D861A}" srcOrd="0" destOrd="0" presId="urn:microsoft.com/office/officeart/2005/8/layout/process1"/>
    <dgm:cxn modelId="{9438BB79-7C33-43B0-ACE6-6259D012B521}" srcId="{F44B2278-BABE-4C85-9693-8A85FF2AC3A0}" destId="{0730B4E4-02B5-4ECD-8B8E-8E8411AD6C1E}" srcOrd="1" destOrd="0" parTransId="{9591A740-15E5-44B5-9FCF-B4A5538B0102}" sibTransId="{89820AAB-B2D8-4A50-9C04-26B1CE72277F}"/>
    <dgm:cxn modelId="{712B347B-B991-4735-BC8F-9836DD6F49B9}" srcId="{F44B2278-BABE-4C85-9693-8A85FF2AC3A0}" destId="{21423592-4D66-47BD-B2EE-87062B44A154}" srcOrd="4" destOrd="0" parTransId="{2B1E8F97-DD11-4B68-95DD-C7728196EF35}" sibTransId="{E8553B0E-6EFF-4F4B-96DC-C2A45E68B465}"/>
    <dgm:cxn modelId="{A5C2FE7B-C122-45C5-A156-E0495B6128E8}" type="presOf" srcId="{E8553B0E-6EFF-4F4B-96DC-C2A45E68B465}" destId="{6260F303-D3B9-4F8C-B9AF-052618B0E960}" srcOrd="1" destOrd="0" presId="urn:microsoft.com/office/officeart/2005/8/layout/process1"/>
    <dgm:cxn modelId="{35984284-B7EC-4E8C-B78E-02A0ABFE5015}" type="presOf" srcId="{5704C4F4-E6E0-407A-8059-3BDE480E7A90}" destId="{BF89223A-EADA-46D5-BEE1-D92CBD040AE0}" srcOrd="0" destOrd="0" presId="urn:microsoft.com/office/officeart/2005/8/layout/process1"/>
    <dgm:cxn modelId="{68BA0A9C-450A-4717-8B02-16748B703DA8}" type="presOf" srcId="{21423592-4D66-47BD-B2EE-87062B44A154}" destId="{EA71D1AC-0D06-4941-9805-EF7EC0973996}" srcOrd="0" destOrd="0" presId="urn:microsoft.com/office/officeart/2005/8/layout/process1"/>
    <dgm:cxn modelId="{90F7179E-7B53-41CD-A11A-E5FB7B7B6E85}" type="presOf" srcId="{60EEB303-DB39-4C69-9FFF-6BD4B8D09DE3}" destId="{145FCC9B-DB79-4EEA-8CF0-C59920509BC6}" srcOrd="1" destOrd="0" presId="urn:microsoft.com/office/officeart/2005/8/layout/process1"/>
    <dgm:cxn modelId="{39237F9E-032F-448E-A36C-B9A5DF4C89A1}" type="presOf" srcId="{692DE434-D628-4890-BF22-AF9922175EBB}" destId="{15C8A190-EB86-4246-B559-6E9B5FC945DF}" srcOrd="0" destOrd="0" presId="urn:microsoft.com/office/officeart/2005/8/layout/process1"/>
    <dgm:cxn modelId="{3C653EA4-2E9E-4DB9-AE49-2CB9C349FB4C}" type="presOf" srcId="{E8553B0E-6EFF-4F4B-96DC-C2A45E68B465}" destId="{2822CFDF-E740-43BD-B6AD-D30F953A1A2B}" srcOrd="0" destOrd="0" presId="urn:microsoft.com/office/officeart/2005/8/layout/process1"/>
    <dgm:cxn modelId="{C77235A5-5E91-485B-8883-39DFF0FF54A4}" type="presOf" srcId="{22622B67-1416-4BBE-A0CC-FC6188A936AB}" destId="{542076DC-CDED-4371-A4E5-2D933F0EA226}" srcOrd="1" destOrd="0" presId="urn:microsoft.com/office/officeart/2005/8/layout/process1"/>
    <dgm:cxn modelId="{8F3935C0-B651-4F56-9417-961C1F2BF000}" type="presOf" srcId="{1475C4C0-2CEC-4883-BAFB-A98FF637B178}" destId="{716E65D0-3285-4AA8-8EA2-B9E4CB3345F7}" srcOrd="0" destOrd="0" presId="urn:microsoft.com/office/officeart/2005/8/layout/process1"/>
    <dgm:cxn modelId="{59C28EC0-688E-4798-9583-EA0ED7C6F53C}" srcId="{F44B2278-BABE-4C85-9693-8A85FF2AC3A0}" destId="{D734E955-9E3D-4211-9FFC-CAAAEE1C3681}" srcOrd="10" destOrd="0" parTransId="{60D31C41-A5BA-4A75-9606-77999F31066A}" sibTransId="{1D49FA06-C329-48C5-80D6-EFFA4BA17FAC}"/>
    <dgm:cxn modelId="{7B9002C1-6BB5-4687-ADEC-BE297B5657D5}" type="presOf" srcId="{11ED77C1-D160-4DA6-81FE-2FEFE58897D6}" destId="{AD5EC850-B7D5-48F0-BFD8-99BD323B05DA}" srcOrd="0" destOrd="0" presId="urn:microsoft.com/office/officeart/2005/8/layout/process1"/>
    <dgm:cxn modelId="{F764B2CA-6919-4358-9F2D-2B461B439420}" type="presOf" srcId="{6084404D-D30B-48B2-BB43-C74AE533CCD7}" destId="{D0BA9D02-F053-4F4D-983E-97A624F511B9}" srcOrd="0" destOrd="0" presId="urn:microsoft.com/office/officeart/2005/8/layout/process1"/>
    <dgm:cxn modelId="{750996D0-0393-4AC5-AC2C-6E083782AB83}" srcId="{F44B2278-BABE-4C85-9693-8A85FF2AC3A0}" destId="{0FFA0705-2C44-4B42-9C34-C279A5BC38F7}" srcOrd="7" destOrd="0" parTransId="{15B13E8D-9560-4A9D-A820-298FCC8540F0}" sibTransId="{11ED77C1-D160-4DA6-81FE-2FEFE58897D6}"/>
    <dgm:cxn modelId="{099382D1-3F15-4111-943E-C1F7CF565A18}" type="presOf" srcId="{89820AAB-B2D8-4A50-9C04-26B1CE72277F}" destId="{3731409B-451D-4A05-9D45-5865C73ACCC6}" srcOrd="0" destOrd="0" presId="urn:microsoft.com/office/officeart/2005/8/layout/process1"/>
    <dgm:cxn modelId="{F63DDDE0-A0E2-4C39-BA9B-31CC4B50011A}" srcId="{F44B2278-BABE-4C85-9693-8A85FF2AC3A0}" destId="{BEEEF3E6-FC5C-40D1-8369-1075B79B9FF4}" srcOrd="6" destOrd="0" parTransId="{7AAC177C-3C6F-4FD7-8DC5-0585154285EF}" sibTransId="{8F4696D1-FFB4-46AB-8A33-9A8CC10B1E63}"/>
    <dgm:cxn modelId="{0B0A7DE5-7DA2-4699-94D4-B1DD6C5ADD44}" srcId="{F44B2278-BABE-4C85-9693-8A85FF2AC3A0}" destId="{6084404D-D30B-48B2-BB43-C74AE533CCD7}" srcOrd="8" destOrd="0" parTransId="{F778C691-453F-48A4-87D7-266FE2C541E4}" sibTransId="{22622B67-1416-4BBE-A0CC-FC6188A936AB}"/>
    <dgm:cxn modelId="{CA6FA0ED-FD20-43B5-884E-AFEF5C619272}" type="presOf" srcId="{D734E955-9E3D-4211-9FFC-CAAAEE1C3681}" destId="{95B26BB1-8D9B-4E4E-AF64-7B0CFB13ABB1}" srcOrd="0" destOrd="0" presId="urn:microsoft.com/office/officeart/2005/8/layout/process1"/>
    <dgm:cxn modelId="{75E459F2-E05B-44E5-9EDF-F1C4FE721BF3}" type="presOf" srcId="{8F4696D1-FFB4-46AB-8A33-9A8CC10B1E63}" destId="{285C3E5E-FC16-4075-B92A-EFCAF2382BE3}" srcOrd="1" destOrd="0" presId="urn:microsoft.com/office/officeart/2005/8/layout/process1"/>
    <dgm:cxn modelId="{8D7FA0FB-BE2A-49E6-B138-4715A997E212}" type="presOf" srcId="{96C2D1A8-5676-4D0C-81E0-0544BF7B21B3}" destId="{0D1199C2-1DF9-4624-9655-4F483B4078F0}" srcOrd="1" destOrd="0" presId="urn:microsoft.com/office/officeart/2005/8/layout/process1"/>
    <dgm:cxn modelId="{BEB6A9FC-3385-4E78-893E-0456E925FC12}" srcId="{F44B2278-BABE-4C85-9693-8A85FF2AC3A0}" destId="{1A9222FB-E359-47C8-99E7-4FC953F99D07}" srcOrd="9" destOrd="0" parTransId="{6AAA4F70-80D3-4D23-A9B4-BA6328C85C39}" sibTransId="{5980E3B2-083A-4DD2-AC72-8876EA0D8E6D}"/>
    <dgm:cxn modelId="{3FAF93C4-D32E-4A1D-9038-C793B9D4D9F3}" type="presParOf" srcId="{CED29812-75BA-4A28-8B1C-8B44909D861A}" destId="{BF89223A-EADA-46D5-BEE1-D92CBD040AE0}" srcOrd="0" destOrd="0" presId="urn:microsoft.com/office/officeart/2005/8/layout/process1"/>
    <dgm:cxn modelId="{7C990FF0-82AC-4C2F-A4F2-11ADAEEDF688}" type="presParOf" srcId="{CED29812-75BA-4A28-8B1C-8B44909D861A}" destId="{15C8A190-EB86-4246-B559-6E9B5FC945DF}" srcOrd="1" destOrd="0" presId="urn:microsoft.com/office/officeart/2005/8/layout/process1"/>
    <dgm:cxn modelId="{0857ED9C-5747-4F6F-ADBB-B3433A8F5936}" type="presParOf" srcId="{15C8A190-EB86-4246-B559-6E9B5FC945DF}" destId="{E393B392-AB53-4400-86FE-FC5D28FA845F}" srcOrd="0" destOrd="0" presId="urn:microsoft.com/office/officeart/2005/8/layout/process1"/>
    <dgm:cxn modelId="{B3A14C45-ED1C-4F84-AAF3-F97C31865C4F}" type="presParOf" srcId="{CED29812-75BA-4A28-8B1C-8B44909D861A}" destId="{DD21C016-4764-4ECC-9C16-6F62EECCE162}" srcOrd="2" destOrd="0" presId="urn:microsoft.com/office/officeart/2005/8/layout/process1"/>
    <dgm:cxn modelId="{FBED1324-4632-44C2-BC09-B94AA4A3CB21}" type="presParOf" srcId="{CED29812-75BA-4A28-8B1C-8B44909D861A}" destId="{3731409B-451D-4A05-9D45-5865C73ACCC6}" srcOrd="3" destOrd="0" presId="urn:microsoft.com/office/officeart/2005/8/layout/process1"/>
    <dgm:cxn modelId="{BC223212-DCF2-4CAF-9719-7842256478C9}" type="presParOf" srcId="{3731409B-451D-4A05-9D45-5865C73ACCC6}" destId="{77C1D7BA-414B-4E64-8BEF-92C9665B74C8}" srcOrd="0" destOrd="0" presId="urn:microsoft.com/office/officeart/2005/8/layout/process1"/>
    <dgm:cxn modelId="{8AE2AE04-4C2F-499C-81B1-40E2718068D6}" type="presParOf" srcId="{CED29812-75BA-4A28-8B1C-8B44909D861A}" destId="{80E238E2-AC64-493A-8E32-79EC0F385D8B}" srcOrd="4" destOrd="0" presId="urn:microsoft.com/office/officeart/2005/8/layout/process1"/>
    <dgm:cxn modelId="{9F294938-7080-4B11-BC7A-EE9E36576AB5}" type="presParOf" srcId="{CED29812-75BA-4A28-8B1C-8B44909D861A}" destId="{B59309A1-D306-47F5-887C-07188D2D3915}" srcOrd="5" destOrd="0" presId="urn:microsoft.com/office/officeart/2005/8/layout/process1"/>
    <dgm:cxn modelId="{2A704666-24DF-4A32-8AEE-DD4FE742255D}" type="presParOf" srcId="{B59309A1-D306-47F5-887C-07188D2D3915}" destId="{145FCC9B-DB79-4EEA-8CF0-C59920509BC6}" srcOrd="0" destOrd="0" presId="urn:microsoft.com/office/officeart/2005/8/layout/process1"/>
    <dgm:cxn modelId="{DFD93679-91FB-4B19-80F3-86C4E20F2264}" type="presParOf" srcId="{CED29812-75BA-4A28-8B1C-8B44909D861A}" destId="{81F4510B-562B-4815-9D8E-5F0E9DD4596D}" srcOrd="6" destOrd="0" presId="urn:microsoft.com/office/officeart/2005/8/layout/process1"/>
    <dgm:cxn modelId="{4DF723D8-B6C2-4C3B-8A20-0B06BE39EA86}" type="presParOf" srcId="{CED29812-75BA-4A28-8B1C-8B44909D861A}" destId="{716E65D0-3285-4AA8-8EA2-B9E4CB3345F7}" srcOrd="7" destOrd="0" presId="urn:microsoft.com/office/officeart/2005/8/layout/process1"/>
    <dgm:cxn modelId="{A6BA17D6-1B7C-4B1C-A681-36A06855D897}" type="presParOf" srcId="{716E65D0-3285-4AA8-8EA2-B9E4CB3345F7}" destId="{1A8B2820-D121-4714-AAE6-0B1AF7EA7050}" srcOrd="0" destOrd="0" presId="urn:microsoft.com/office/officeart/2005/8/layout/process1"/>
    <dgm:cxn modelId="{D35BE1AB-ABF9-4A39-A411-A5278B7B6EBC}" type="presParOf" srcId="{CED29812-75BA-4A28-8B1C-8B44909D861A}" destId="{EA71D1AC-0D06-4941-9805-EF7EC0973996}" srcOrd="8" destOrd="0" presId="urn:microsoft.com/office/officeart/2005/8/layout/process1"/>
    <dgm:cxn modelId="{A2033CB6-1D81-41C8-BFF0-C018CE6A8715}" type="presParOf" srcId="{CED29812-75BA-4A28-8B1C-8B44909D861A}" destId="{2822CFDF-E740-43BD-B6AD-D30F953A1A2B}" srcOrd="9" destOrd="0" presId="urn:microsoft.com/office/officeart/2005/8/layout/process1"/>
    <dgm:cxn modelId="{CCDAFF5A-8E8F-4C9A-AF0E-81682432A5E1}" type="presParOf" srcId="{2822CFDF-E740-43BD-B6AD-D30F953A1A2B}" destId="{6260F303-D3B9-4F8C-B9AF-052618B0E960}" srcOrd="0" destOrd="0" presId="urn:microsoft.com/office/officeart/2005/8/layout/process1"/>
    <dgm:cxn modelId="{FD11E4F4-32D1-4256-9705-F626A59836D4}" type="presParOf" srcId="{CED29812-75BA-4A28-8B1C-8B44909D861A}" destId="{541FD631-817D-47FA-81F4-672950A66164}" srcOrd="10" destOrd="0" presId="urn:microsoft.com/office/officeart/2005/8/layout/process1"/>
    <dgm:cxn modelId="{0CF114B9-A961-45B1-899C-E281F5E378A0}" type="presParOf" srcId="{CED29812-75BA-4A28-8B1C-8B44909D861A}" destId="{F1EAFA76-AB41-4CC5-A884-31A729404C62}" srcOrd="11" destOrd="0" presId="urn:microsoft.com/office/officeart/2005/8/layout/process1"/>
    <dgm:cxn modelId="{E296D968-7F13-4DB6-AE34-6618FEBB2F23}" type="presParOf" srcId="{F1EAFA76-AB41-4CC5-A884-31A729404C62}" destId="{0D1199C2-1DF9-4624-9655-4F483B4078F0}" srcOrd="0" destOrd="0" presId="urn:microsoft.com/office/officeart/2005/8/layout/process1"/>
    <dgm:cxn modelId="{92C460B7-F937-4CC4-A63A-89678A3AAF9B}" type="presParOf" srcId="{CED29812-75BA-4A28-8B1C-8B44909D861A}" destId="{F322870A-1D2B-43FE-AB8A-AA9946BE6868}" srcOrd="12" destOrd="0" presId="urn:microsoft.com/office/officeart/2005/8/layout/process1"/>
    <dgm:cxn modelId="{3775616C-BC7A-4FB6-A55A-DBF273501B63}" type="presParOf" srcId="{CED29812-75BA-4A28-8B1C-8B44909D861A}" destId="{74364A96-AD8F-4468-BAE7-1E526D6A45B8}" srcOrd="13" destOrd="0" presId="urn:microsoft.com/office/officeart/2005/8/layout/process1"/>
    <dgm:cxn modelId="{30C092AF-4587-45A3-B614-56465C4631AB}" type="presParOf" srcId="{74364A96-AD8F-4468-BAE7-1E526D6A45B8}" destId="{285C3E5E-FC16-4075-B92A-EFCAF2382BE3}" srcOrd="0" destOrd="0" presId="urn:microsoft.com/office/officeart/2005/8/layout/process1"/>
    <dgm:cxn modelId="{8761F545-44C9-46DE-A8C8-F5A9FC0E21B4}" type="presParOf" srcId="{CED29812-75BA-4A28-8B1C-8B44909D861A}" destId="{0783C4CE-28B9-4F9E-A151-5579D78E8097}" srcOrd="14" destOrd="0" presId="urn:microsoft.com/office/officeart/2005/8/layout/process1"/>
    <dgm:cxn modelId="{76592879-B8D0-47FC-BD7B-CAEF0D3067CB}" type="presParOf" srcId="{CED29812-75BA-4A28-8B1C-8B44909D861A}" destId="{AD5EC850-B7D5-48F0-BFD8-99BD323B05DA}" srcOrd="15" destOrd="0" presId="urn:microsoft.com/office/officeart/2005/8/layout/process1"/>
    <dgm:cxn modelId="{CA8D4006-1248-4D49-8AD2-5FECBA202549}" type="presParOf" srcId="{AD5EC850-B7D5-48F0-BFD8-99BD323B05DA}" destId="{E96A7BE0-BDE5-4274-9B41-B631A597A7BA}" srcOrd="0" destOrd="0" presId="urn:microsoft.com/office/officeart/2005/8/layout/process1"/>
    <dgm:cxn modelId="{E3650AEB-A5D2-4085-9822-3286A43C7105}" type="presParOf" srcId="{CED29812-75BA-4A28-8B1C-8B44909D861A}" destId="{D0BA9D02-F053-4F4D-983E-97A624F511B9}" srcOrd="16" destOrd="0" presId="urn:microsoft.com/office/officeart/2005/8/layout/process1"/>
    <dgm:cxn modelId="{2D70EB5F-D893-4563-A071-FDAA9B42AAF1}" type="presParOf" srcId="{CED29812-75BA-4A28-8B1C-8B44909D861A}" destId="{31E0E146-DD98-479D-9BA1-868DB5C41BD1}" srcOrd="17" destOrd="0" presId="urn:microsoft.com/office/officeart/2005/8/layout/process1"/>
    <dgm:cxn modelId="{49A8DD7F-6EED-46D4-AF9C-16C81B66FE0F}" type="presParOf" srcId="{31E0E146-DD98-479D-9BA1-868DB5C41BD1}" destId="{542076DC-CDED-4371-A4E5-2D933F0EA226}" srcOrd="0" destOrd="0" presId="urn:microsoft.com/office/officeart/2005/8/layout/process1"/>
    <dgm:cxn modelId="{967D8B56-3C1B-45EC-A33C-3789F291F93C}" type="presParOf" srcId="{CED29812-75BA-4A28-8B1C-8B44909D861A}" destId="{8EF3B9E2-5ADC-4581-8478-35BAC3DE7915}" srcOrd="18" destOrd="0" presId="urn:microsoft.com/office/officeart/2005/8/layout/process1"/>
    <dgm:cxn modelId="{C9AE03A9-845D-4E3A-9A9F-3C3588B36D29}" type="presParOf" srcId="{CED29812-75BA-4A28-8B1C-8B44909D861A}" destId="{996DBC21-5A89-49ED-871D-5DCD3E4F451F}" srcOrd="19" destOrd="0" presId="urn:microsoft.com/office/officeart/2005/8/layout/process1"/>
    <dgm:cxn modelId="{813DD792-911D-484E-9307-B827321EA514}" type="presParOf" srcId="{996DBC21-5A89-49ED-871D-5DCD3E4F451F}" destId="{B5AE88D4-A55C-4323-9F74-E1414678C35D}" srcOrd="0" destOrd="0" presId="urn:microsoft.com/office/officeart/2005/8/layout/process1"/>
    <dgm:cxn modelId="{6C99B3AA-BC4A-4D3C-B0A5-6B6713C083C2}" type="presParOf" srcId="{CED29812-75BA-4A28-8B1C-8B44909D861A}" destId="{95B26BB1-8D9B-4E4E-AF64-7B0CFB13ABB1}" srcOrd="2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44B2278-BABE-4C85-9693-8A85FF2AC3A0}" type="doc">
      <dgm:prSet loTypeId="urn:microsoft.com/office/officeart/2005/8/layout/process1" loCatId="process" qsTypeId="urn:microsoft.com/office/officeart/2005/8/quickstyle/simple3" qsCatId="simple" csTypeId="urn:microsoft.com/office/officeart/2005/8/colors/accent1_2" csCatId="accent1" phldr="1"/>
      <dgm:spPr/>
      <dgm:t>
        <a:bodyPr/>
        <a:lstStyle/>
        <a:p>
          <a:endParaRPr lang="en-US"/>
        </a:p>
      </dgm:t>
    </dgm:pt>
    <dgm:pt modelId="{5704C4F4-E6E0-407A-8059-3BDE480E7A90}">
      <dgm:prSet phldrT="[Text]" custT="1"/>
      <dgm:spPr/>
      <dgm:t>
        <a:bodyPr/>
        <a:lstStyle/>
        <a:p>
          <a:r>
            <a:rPr lang="en-US" sz="600" dirty="0"/>
            <a:t>Governor (1)</a:t>
          </a:r>
        </a:p>
      </dgm:t>
    </dgm:pt>
    <dgm:pt modelId="{99A35F69-888E-422E-ABCA-73006D3AC8CD}" type="parTrans" cxnId="{C8DFB264-ADC3-4B93-9D42-87C8B68C57E8}">
      <dgm:prSet/>
      <dgm:spPr/>
      <dgm:t>
        <a:bodyPr/>
        <a:lstStyle/>
        <a:p>
          <a:endParaRPr lang="en-US"/>
        </a:p>
      </dgm:t>
    </dgm:pt>
    <dgm:pt modelId="{692DE434-D628-4890-BF22-AF9922175EBB}" type="sibTrans" cxnId="{C8DFB264-ADC3-4B93-9D42-87C8B68C57E8}">
      <dgm:prSet/>
      <dgm:spPr/>
      <dgm:t>
        <a:bodyPr/>
        <a:lstStyle/>
        <a:p>
          <a:endParaRPr lang="en-US"/>
        </a:p>
      </dgm:t>
    </dgm:pt>
    <dgm:pt modelId="{0730B4E4-02B5-4ECD-8B8E-8E8411AD6C1E}">
      <dgm:prSet phldrT="[Text]" custT="1"/>
      <dgm:spPr/>
      <dgm:t>
        <a:bodyPr/>
        <a:lstStyle/>
        <a:p>
          <a:r>
            <a:rPr lang="en-US" sz="1000" dirty="0"/>
            <a:t>HWM</a:t>
          </a:r>
        </a:p>
      </dgm:t>
    </dgm:pt>
    <dgm:pt modelId="{9591A740-15E5-44B5-9FCF-B4A5538B0102}" type="parTrans" cxnId="{9438BB79-7C33-43B0-ACE6-6259D012B521}">
      <dgm:prSet/>
      <dgm:spPr/>
      <dgm:t>
        <a:bodyPr/>
        <a:lstStyle/>
        <a:p>
          <a:endParaRPr lang="en-US"/>
        </a:p>
      </dgm:t>
    </dgm:pt>
    <dgm:pt modelId="{89820AAB-B2D8-4A50-9C04-26B1CE72277F}" type="sibTrans" cxnId="{9438BB79-7C33-43B0-ACE6-6259D012B521}">
      <dgm:prSet/>
      <dgm:spPr/>
      <dgm:t>
        <a:bodyPr/>
        <a:lstStyle/>
        <a:p>
          <a:endParaRPr lang="en-US"/>
        </a:p>
      </dgm:t>
    </dgm:pt>
    <dgm:pt modelId="{F15A7CFF-E337-4347-9E83-F7C47294409A}">
      <dgm:prSet phldrT="[Text]" custT="1"/>
      <dgm:spPr/>
      <dgm:t>
        <a:bodyPr/>
        <a:lstStyle/>
        <a:p>
          <a:r>
            <a:rPr lang="en-US" sz="800" dirty="0"/>
            <a:t>Debate</a:t>
          </a:r>
          <a:r>
            <a:rPr lang="en-US" sz="700" dirty="0"/>
            <a:t> (</a:t>
          </a:r>
          <a:r>
            <a:rPr lang="en-US" sz="800" dirty="0"/>
            <a:t>1</a:t>
          </a:r>
          <a:r>
            <a:rPr lang="en-US" sz="700" dirty="0"/>
            <a:t>)</a:t>
          </a:r>
        </a:p>
      </dgm:t>
    </dgm:pt>
    <dgm:pt modelId="{DCECEC81-5764-493E-841E-4F993F02F301}" type="parTrans" cxnId="{81BFA85B-380B-48BB-86BD-BDA860656662}">
      <dgm:prSet/>
      <dgm:spPr/>
      <dgm:t>
        <a:bodyPr/>
        <a:lstStyle/>
        <a:p>
          <a:endParaRPr lang="en-US"/>
        </a:p>
      </dgm:t>
    </dgm:pt>
    <dgm:pt modelId="{60EEB303-DB39-4C69-9FFF-6BD4B8D09DE3}" type="sibTrans" cxnId="{81BFA85B-380B-48BB-86BD-BDA860656662}">
      <dgm:prSet/>
      <dgm:spPr/>
      <dgm:t>
        <a:bodyPr/>
        <a:lstStyle/>
        <a:p>
          <a:endParaRPr lang="en-US"/>
        </a:p>
      </dgm:t>
    </dgm:pt>
    <dgm:pt modelId="{9371EBA3-17AD-4A0E-B2FD-6E70398E7940}">
      <dgm:prSet custT="1"/>
      <dgm:spPr/>
      <dgm:t>
        <a:bodyPr/>
        <a:lstStyle/>
        <a:p>
          <a:r>
            <a:rPr lang="en-US" sz="1000" dirty="0"/>
            <a:t>House</a:t>
          </a:r>
        </a:p>
      </dgm:t>
    </dgm:pt>
    <dgm:pt modelId="{513D9106-EE7E-499B-B4C0-C3EEC62FF036}" type="parTrans" cxnId="{A6E21F46-DEA7-4FDC-B9C1-EB2591DE25BE}">
      <dgm:prSet/>
      <dgm:spPr/>
      <dgm:t>
        <a:bodyPr/>
        <a:lstStyle/>
        <a:p>
          <a:endParaRPr lang="en-US"/>
        </a:p>
      </dgm:t>
    </dgm:pt>
    <dgm:pt modelId="{1475C4C0-2CEC-4883-BAFB-A98FF637B178}" type="sibTrans" cxnId="{A6E21F46-DEA7-4FDC-B9C1-EB2591DE25BE}">
      <dgm:prSet/>
      <dgm:spPr/>
      <dgm:t>
        <a:bodyPr/>
        <a:lstStyle/>
        <a:p>
          <a:endParaRPr lang="en-US"/>
        </a:p>
      </dgm:t>
    </dgm:pt>
    <dgm:pt modelId="{21423592-4D66-47BD-B2EE-87062B44A154}">
      <dgm:prSet custT="1"/>
      <dgm:spPr/>
      <dgm:t>
        <a:bodyPr/>
        <a:lstStyle/>
        <a:p>
          <a:r>
            <a:rPr lang="en-US" sz="1000" dirty="0"/>
            <a:t>SWM</a:t>
          </a:r>
        </a:p>
      </dgm:t>
    </dgm:pt>
    <dgm:pt modelId="{2B1E8F97-DD11-4B68-95DD-C7728196EF35}" type="parTrans" cxnId="{712B347B-B991-4735-BC8F-9836DD6F49B9}">
      <dgm:prSet/>
      <dgm:spPr/>
      <dgm:t>
        <a:bodyPr/>
        <a:lstStyle/>
        <a:p>
          <a:endParaRPr lang="en-US"/>
        </a:p>
      </dgm:t>
    </dgm:pt>
    <dgm:pt modelId="{E8553B0E-6EFF-4F4B-96DC-C2A45E68B465}" type="sibTrans" cxnId="{712B347B-B991-4735-BC8F-9836DD6F49B9}">
      <dgm:prSet/>
      <dgm:spPr/>
      <dgm:t>
        <a:bodyPr/>
        <a:lstStyle/>
        <a:p>
          <a:endParaRPr lang="en-US"/>
        </a:p>
      </dgm:t>
    </dgm:pt>
    <dgm:pt modelId="{22A33C0A-CC3E-4194-BE48-9F25250DFF25}">
      <dgm:prSet custT="1"/>
      <dgm:spPr/>
      <dgm:t>
        <a:bodyPr/>
        <a:lstStyle/>
        <a:p>
          <a:r>
            <a:rPr lang="en-US" sz="700" dirty="0"/>
            <a:t>Debate (2)</a:t>
          </a:r>
        </a:p>
      </dgm:t>
    </dgm:pt>
    <dgm:pt modelId="{1181C591-9175-4898-A06F-441BB650259C}" type="parTrans" cxnId="{EFB2D606-C9D1-4F8B-81B3-F3C5C81BD4C7}">
      <dgm:prSet/>
      <dgm:spPr/>
      <dgm:t>
        <a:bodyPr/>
        <a:lstStyle/>
        <a:p>
          <a:endParaRPr lang="en-US"/>
        </a:p>
      </dgm:t>
    </dgm:pt>
    <dgm:pt modelId="{96C2D1A8-5676-4D0C-81E0-0544BF7B21B3}" type="sibTrans" cxnId="{EFB2D606-C9D1-4F8B-81B3-F3C5C81BD4C7}">
      <dgm:prSet/>
      <dgm:spPr/>
      <dgm:t>
        <a:bodyPr/>
        <a:lstStyle/>
        <a:p>
          <a:endParaRPr lang="en-US"/>
        </a:p>
      </dgm:t>
    </dgm:pt>
    <dgm:pt modelId="{BEEEF3E6-FC5C-40D1-8369-1075B79B9FF4}">
      <dgm:prSet custT="1"/>
      <dgm:spPr/>
      <dgm:t>
        <a:bodyPr/>
        <a:lstStyle/>
        <a:p>
          <a:r>
            <a:rPr lang="en-US" sz="1000" dirty="0"/>
            <a:t>Senate</a:t>
          </a:r>
        </a:p>
      </dgm:t>
    </dgm:pt>
    <dgm:pt modelId="{7AAC177C-3C6F-4FD7-8DC5-0585154285EF}" type="parTrans" cxnId="{F63DDDE0-A0E2-4C39-BA9B-31CC4B50011A}">
      <dgm:prSet/>
      <dgm:spPr/>
      <dgm:t>
        <a:bodyPr/>
        <a:lstStyle/>
        <a:p>
          <a:endParaRPr lang="en-US"/>
        </a:p>
      </dgm:t>
    </dgm:pt>
    <dgm:pt modelId="{8F4696D1-FFB4-46AB-8A33-9A8CC10B1E63}" type="sibTrans" cxnId="{F63DDDE0-A0E2-4C39-BA9B-31CC4B50011A}">
      <dgm:prSet/>
      <dgm:spPr/>
      <dgm:t>
        <a:bodyPr/>
        <a:lstStyle/>
        <a:p>
          <a:endParaRPr lang="en-US"/>
        </a:p>
      </dgm:t>
    </dgm:pt>
    <dgm:pt modelId="{0FFA0705-2C44-4B42-9C34-C279A5BC38F7}">
      <dgm:prSet/>
      <dgm:spPr/>
      <dgm:t>
        <a:bodyPr/>
        <a:lstStyle/>
        <a:p>
          <a:r>
            <a:rPr lang="en-US" dirty="0"/>
            <a:t>Conference</a:t>
          </a:r>
        </a:p>
      </dgm:t>
    </dgm:pt>
    <dgm:pt modelId="{15B13E8D-9560-4A9D-A820-298FCC8540F0}" type="parTrans" cxnId="{750996D0-0393-4AC5-AC2C-6E083782AB83}">
      <dgm:prSet/>
      <dgm:spPr/>
      <dgm:t>
        <a:bodyPr/>
        <a:lstStyle/>
        <a:p>
          <a:endParaRPr lang="en-US"/>
        </a:p>
      </dgm:t>
    </dgm:pt>
    <dgm:pt modelId="{11ED77C1-D160-4DA6-81FE-2FEFE58897D6}" type="sibTrans" cxnId="{750996D0-0393-4AC5-AC2C-6E083782AB83}">
      <dgm:prSet/>
      <dgm:spPr/>
      <dgm:t>
        <a:bodyPr/>
        <a:lstStyle/>
        <a:p>
          <a:endParaRPr lang="en-US"/>
        </a:p>
      </dgm:t>
    </dgm:pt>
    <dgm:pt modelId="{6084404D-D30B-48B2-BB43-C74AE533CCD7}">
      <dgm:prSet custT="1"/>
      <dgm:spPr/>
      <dgm:t>
        <a:bodyPr/>
        <a:lstStyle/>
        <a:p>
          <a:r>
            <a:rPr lang="en-US" sz="1000" dirty="0"/>
            <a:t>Final</a:t>
          </a:r>
        </a:p>
      </dgm:t>
    </dgm:pt>
    <dgm:pt modelId="{F778C691-453F-48A4-87D7-266FE2C541E4}" type="parTrans" cxnId="{0B0A7DE5-7DA2-4699-94D4-B1DD6C5ADD44}">
      <dgm:prSet/>
      <dgm:spPr/>
      <dgm:t>
        <a:bodyPr/>
        <a:lstStyle/>
        <a:p>
          <a:endParaRPr lang="en-US"/>
        </a:p>
      </dgm:t>
    </dgm:pt>
    <dgm:pt modelId="{22622B67-1416-4BBE-A0CC-FC6188A936AB}" type="sibTrans" cxnId="{0B0A7DE5-7DA2-4699-94D4-B1DD6C5ADD44}">
      <dgm:prSet/>
      <dgm:spPr/>
      <dgm:t>
        <a:bodyPr/>
        <a:lstStyle/>
        <a:p>
          <a:endParaRPr lang="en-US"/>
        </a:p>
      </dgm:t>
    </dgm:pt>
    <dgm:pt modelId="{1A9222FB-E359-47C8-99E7-4FC953F99D07}">
      <dgm:prSet custT="1"/>
      <dgm:spPr>
        <a:solidFill>
          <a:srgbClr val="00C050"/>
        </a:solidFill>
      </dgm:spPr>
      <dgm:t>
        <a:bodyPr/>
        <a:lstStyle/>
        <a:p>
          <a:r>
            <a:rPr lang="en-US" sz="600" dirty="0"/>
            <a:t>Governor (2)</a:t>
          </a:r>
        </a:p>
      </dgm:t>
    </dgm:pt>
    <dgm:pt modelId="{6AAA4F70-80D3-4D23-A9B4-BA6328C85C39}" type="parTrans" cxnId="{BEB6A9FC-3385-4E78-893E-0456E925FC12}">
      <dgm:prSet/>
      <dgm:spPr/>
      <dgm:t>
        <a:bodyPr/>
        <a:lstStyle/>
        <a:p>
          <a:endParaRPr lang="en-US"/>
        </a:p>
      </dgm:t>
    </dgm:pt>
    <dgm:pt modelId="{5980E3B2-083A-4DD2-AC72-8876EA0D8E6D}" type="sibTrans" cxnId="{BEB6A9FC-3385-4E78-893E-0456E925FC12}">
      <dgm:prSet/>
      <dgm:spPr/>
      <dgm:t>
        <a:bodyPr/>
        <a:lstStyle/>
        <a:p>
          <a:endParaRPr lang="en-US"/>
        </a:p>
      </dgm:t>
    </dgm:pt>
    <dgm:pt modelId="{D734E955-9E3D-4211-9FFC-CAAAEE1C3681}">
      <dgm:prSet custT="1"/>
      <dgm:spPr>
        <a:solidFill>
          <a:srgbClr val="00C050"/>
        </a:solidFill>
      </dgm:spPr>
      <dgm:t>
        <a:bodyPr/>
        <a:lstStyle/>
        <a:p>
          <a:r>
            <a:rPr lang="en-US" sz="700" dirty="0"/>
            <a:t>Enactment</a:t>
          </a:r>
        </a:p>
      </dgm:t>
    </dgm:pt>
    <dgm:pt modelId="{60D31C41-A5BA-4A75-9606-77999F31066A}" type="parTrans" cxnId="{59C28EC0-688E-4798-9583-EA0ED7C6F53C}">
      <dgm:prSet/>
      <dgm:spPr/>
      <dgm:t>
        <a:bodyPr/>
        <a:lstStyle/>
        <a:p>
          <a:endParaRPr lang="en-US"/>
        </a:p>
      </dgm:t>
    </dgm:pt>
    <dgm:pt modelId="{1D49FA06-C329-48C5-80D6-EFFA4BA17FAC}" type="sibTrans" cxnId="{59C28EC0-688E-4798-9583-EA0ED7C6F53C}">
      <dgm:prSet/>
      <dgm:spPr/>
      <dgm:t>
        <a:bodyPr/>
        <a:lstStyle/>
        <a:p>
          <a:endParaRPr lang="en-US"/>
        </a:p>
      </dgm:t>
    </dgm:pt>
    <dgm:pt modelId="{CED29812-75BA-4A28-8B1C-8B44909D861A}" type="pres">
      <dgm:prSet presAssocID="{F44B2278-BABE-4C85-9693-8A85FF2AC3A0}" presName="Name0" presStyleCnt="0">
        <dgm:presLayoutVars>
          <dgm:dir/>
          <dgm:resizeHandles val="exact"/>
        </dgm:presLayoutVars>
      </dgm:prSet>
      <dgm:spPr/>
    </dgm:pt>
    <dgm:pt modelId="{BF89223A-EADA-46D5-BEE1-D92CBD040AE0}" type="pres">
      <dgm:prSet presAssocID="{5704C4F4-E6E0-407A-8059-3BDE480E7A90}" presName="node" presStyleLbl="node1" presStyleIdx="0" presStyleCnt="11">
        <dgm:presLayoutVars>
          <dgm:bulletEnabled val="1"/>
        </dgm:presLayoutVars>
      </dgm:prSet>
      <dgm:spPr/>
    </dgm:pt>
    <dgm:pt modelId="{15C8A190-EB86-4246-B559-6E9B5FC945DF}" type="pres">
      <dgm:prSet presAssocID="{692DE434-D628-4890-BF22-AF9922175EBB}" presName="sibTrans" presStyleLbl="sibTrans2D1" presStyleIdx="0" presStyleCnt="10"/>
      <dgm:spPr/>
    </dgm:pt>
    <dgm:pt modelId="{E393B392-AB53-4400-86FE-FC5D28FA845F}" type="pres">
      <dgm:prSet presAssocID="{692DE434-D628-4890-BF22-AF9922175EBB}" presName="connectorText" presStyleLbl="sibTrans2D1" presStyleIdx="0" presStyleCnt="10"/>
      <dgm:spPr/>
    </dgm:pt>
    <dgm:pt modelId="{DD21C016-4764-4ECC-9C16-6F62EECCE162}" type="pres">
      <dgm:prSet presAssocID="{0730B4E4-02B5-4ECD-8B8E-8E8411AD6C1E}" presName="node" presStyleLbl="node1" presStyleIdx="1" presStyleCnt="11">
        <dgm:presLayoutVars>
          <dgm:bulletEnabled val="1"/>
        </dgm:presLayoutVars>
      </dgm:prSet>
      <dgm:spPr/>
    </dgm:pt>
    <dgm:pt modelId="{3731409B-451D-4A05-9D45-5865C73ACCC6}" type="pres">
      <dgm:prSet presAssocID="{89820AAB-B2D8-4A50-9C04-26B1CE72277F}" presName="sibTrans" presStyleLbl="sibTrans2D1" presStyleIdx="1" presStyleCnt="10"/>
      <dgm:spPr/>
    </dgm:pt>
    <dgm:pt modelId="{77C1D7BA-414B-4E64-8BEF-92C9665B74C8}" type="pres">
      <dgm:prSet presAssocID="{89820AAB-B2D8-4A50-9C04-26B1CE72277F}" presName="connectorText" presStyleLbl="sibTrans2D1" presStyleIdx="1" presStyleCnt="10"/>
      <dgm:spPr/>
    </dgm:pt>
    <dgm:pt modelId="{80E238E2-AC64-493A-8E32-79EC0F385D8B}" type="pres">
      <dgm:prSet presAssocID="{F15A7CFF-E337-4347-9E83-F7C47294409A}" presName="node" presStyleLbl="node1" presStyleIdx="2" presStyleCnt="11">
        <dgm:presLayoutVars>
          <dgm:bulletEnabled val="1"/>
        </dgm:presLayoutVars>
      </dgm:prSet>
      <dgm:spPr/>
    </dgm:pt>
    <dgm:pt modelId="{B59309A1-D306-47F5-887C-07188D2D3915}" type="pres">
      <dgm:prSet presAssocID="{60EEB303-DB39-4C69-9FFF-6BD4B8D09DE3}" presName="sibTrans" presStyleLbl="sibTrans2D1" presStyleIdx="2" presStyleCnt="10"/>
      <dgm:spPr/>
    </dgm:pt>
    <dgm:pt modelId="{145FCC9B-DB79-4EEA-8CF0-C59920509BC6}" type="pres">
      <dgm:prSet presAssocID="{60EEB303-DB39-4C69-9FFF-6BD4B8D09DE3}" presName="connectorText" presStyleLbl="sibTrans2D1" presStyleIdx="2" presStyleCnt="10"/>
      <dgm:spPr/>
    </dgm:pt>
    <dgm:pt modelId="{81F4510B-562B-4815-9D8E-5F0E9DD4596D}" type="pres">
      <dgm:prSet presAssocID="{9371EBA3-17AD-4A0E-B2FD-6E70398E7940}" presName="node" presStyleLbl="node1" presStyleIdx="3" presStyleCnt="11">
        <dgm:presLayoutVars>
          <dgm:bulletEnabled val="1"/>
        </dgm:presLayoutVars>
      </dgm:prSet>
      <dgm:spPr/>
    </dgm:pt>
    <dgm:pt modelId="{716E65D0-3285-4AA8-8EA2-B9E4CB3345F7}" type="pres">
      <dgm:prSet presAssocID="{1475C4C0-2CEC-4883-BAFB-A98FF637B178}" presName="sibTrans" presStyleLbl="sibTrans2D1" presStyleIdx="3" presStyleCnt="10"/>
      <dgm:spPr/>
    </dgm:pt>
    <dgm:pt modelId="{1A8B2820-D121-4714-AAE6-0B1AF7EA7050}" type="pres">
      <dgm:prSet presAssocID="{1475C4C0-2CEC-4883-BAFB-A98FF637B178}" presName="connectorText" presStyleLbl="sibTrans2D1" presStyleIdx="3" presStyleCnt="10"/>
      <dgm:spPr/>
    </dgm:pt>
    <dgm:pt modelId="{EA71D1AC-0D06-4941-9805-EF7EC0973996}" type="pres">
      <dgm:prSet presAssocID="{21423592-4D66-47BD-B2EE-87062B44A154}" presName="node" presStyleLbl="node1" presStyleIdx="4" presStyleCnt="11">
        <dgm:presLayoutVars>
          <dgm:bulletEnabled val="1"/>
        </dgm:presLayoutVars>
      </dgm:prSet>
      <dgm:spPr/>
    </dgm:pt>
    <dgm:pt modelId="{2822CFDF-E740-43BD-B6AD-D30F953A1A2B}" type="pres">
      <dgm:prSet presAssocID="{E8553B0E-6EFF-4F4B-96DC-C2A45E68B465}" presName="sibTrans" presStyleLbl="sibTrans2D1" presStyleIdx="4" presStyleCnt="10"/>
      <dgm:spPr/>
    </dgm:pt>
    <dgm:pt modelId="{6260F303-D3B9-4F8C-B9AF-052618B0E960}" type="pres">
      <dgm:prSet presAssocID="{E8553B0E-6EFF-4F4B-96DC-C2A45E68B465}" presName="connectorText" presStyleLbl="sibTrans2D1" presStyleIdx="4" presStyleCnt="10"/>
      <dgm:spPr/>
    </dgm:pt>
    <dgm:pt modelId="{541FD631-817D-47FA-81F4-672950A66164}" type="pres">
      <dgm:prSet presAssocID="{22A33C0A-CC3E-4194-BE48-9F25250DFF25}" presName="node" presStyleLbl="node1" presStyleIdx="5" presStyleCnt="11">
        <dgm:presLayoutVars>
          <dgm:bulletEnabled val="1"/>
        </dgm:presLayoutVars>
      </dgm:prSet>
      <dgm:spPr/>
    </dgm:pt>
    <dgm:pt modelId="{F1EAFA76-AB41-4CC5-A884-31A729404C62}" type="pres">
      <dgm:prSet presAssocID="{96C2D1A8-5676-4D0C-81E0-0544BF7B21B3}" presName="sibTrans" presStyleLbl="sibTrans2D1" presStyleIdx="5" presStyleCnt="10"/>
      <dgm:spPr/>
    </dgm:pt>
    <dgm:pt modelId="{0D1199C2-1DF9-4624-9655-4F483B4078F0}" type="pres">
      <dgm:prSet presAssocID="{96C2D1A8-5676-4D0C-81E0-0544BF7B21B3}" presName="connectorText" presStyleLbl="sibTrans2D1" presStyleIdx="5" presStyleCnt="10"/>
      <dgm:spPr/>
    </dgm:pt>
    <dgm:pt modelId="{F322870A-1D2B-43FE-AB8A-AA9946BE6868}" type="pres">
      <dgm:prSet presAssocID="{BEEEF3E6-FC5C-40D1-8369-1075B79B9FF4}" presName="node" presStyleLbl="node1" presStyleIdx="6" presStyleCnt="11">
        <dgm:presLayoutVars>
          <dgm:bulletEnabled val="1"/>
        </dgm:presLayoutVars>
      </dgm:prSet>
      <dgm:spPr/>
    </dgm:pt>
    <dgm:pt modelId="{74364A96-AD8F-4468-BAE7-1E526D6A45B8}" type="pres">
      <dgm:prSet presAssocID="{8F4696D1-FFB4-46AB-8A33-9A8CC10B1E63}" presName="sibTrans" presStyleLbl="sibTrans2D1" presStyleIdx="6" presStyleCnt="10"/>
      <dgm:spPr/>
    </dgm:pt>
    <dgm:pt modelId="{285C3E5E-FC16-4075-B92A-EFCAF2382BE3}" type="pres">
      <dgm:prSet presAssocID="{8F4696D1-FFB4-46AB-8A33-9A8CC10B1E63}" presName="connectorText" presStyleLbl="sibTrans2D1" presStyleIdx="6" presStyleCnt="10"/>
      <dgm:spPr/>
    </dgm:pt>
    <dgm:pt modelId="{0783C4CE-28B9-4F9E-A151-5579D78E8097}" type="pres">
      <dgm:prSet presAssocID="{0FFA0705-2C44-4B42-9C34-C279A5BC38F7}" presName="node" presStyleLbl="node1" presStyleIdx="7" presStyleCnt="11">
        <dgm:presLayoutVars>
          <dgm:bulletEnabled val="1"/>
        </dgm:presLayoutVars>
      </dgm:prSet>
      <dgm:spPr/>
    </dgm:pt>
    <dgm:pt modelId="{AD5EC850-B7D5-48F0-BFD8-99BD323B05DA}" type="pres">
      <dgm:prSet presAssocID="{11ED77C1-D160-4DA6-81FE-2FEFE58897D6}" presName="sibTrans" presStyleLbl="sibTrans2D1" presStyleIdx="7" presStyleCnt="10"/>
      <dgm:spPr/>
    </dgm:pt>
    <dgm:pt modelId="{E96A7BE0-BDE5-4274-9B41-B631A597A7BA}" type="pres">
      <dgm:prSet presAssocID="{11ED77C1-D160-4DA6-81FE-2FEFE58897D6}" presName="connectorText" presStyleLbl="sibTrans2D1" presStyleIdx="7" presStyleCnt="10"/>
      <dgm:spPr/>
    </dgm:pt>
    <dgm:pt modelId="{D0BA9D02-F053-4F4D-983E-97A624F511B9}" type="pres">
      <dgm:prSet presAssocID="{6084404D-D30B-48B2-BB43-C74AE533CCD7}" presName="node" presStyleLbl="node1" presStyleIdx="8" presStyleCnt="11">
        <dgm:presLayoutVars>
          <dgm:bulletEnabled val="1"/>
        </dgm:presLayoutVars>
      </dgm:prSet>
      <dgm:spPr/>
    </dgm:pt>
    <dgm:pt modelId="{31E0E146-DD98-479D-9BA1-868DB5C41BD1}" type="pres">
      <dgm:prSet presAssocID="{22622B67-1416-4BBE-A0CC-FC6188A936AB}" presName="sibTrans" presStyleLbl="sibTrans2D1" presStyleIdx="8" presStyleCnt="10"/>
      <dgm:spPr/>
    </dgm:pt>
    <dgm:pt modelId="{542076DC-CDED-4371-A4E5-2D933F0EA226}" type="pres">
      <dgm:prSet presAssocID="{22622B67-1416-4BBE-A0CC-FC6188A936AB}" presName="connectorText" presStyleLbl="sibTrans2D1" presStyleIdx="8" presStyleCnt="10"/>
      <dgm:spPr/>
    </dgm:pt>
    <dgm:pt modelId="{8EF3B9E2-5ADC-4581-8478-35BAC3DE7915}" type="pres">
      <dgm:prSet presAssocID="{1A9222FB-E359-47C8-99E7-4FC953F99D07}" presName="node" presStyleLbl="node1" presStyleIdx="9" presStyleCnt="11">
        <dgm:presLayoutVars>
          <dgm:bulletEnabled val="1"/>
        </dgm:presLayoutVars>
      </dgm:prSet>
      <dgm:spPr/>
    </dgm:pt>
    <dgm:pt modelId="{996DBC21-5A89-49ED-871D-5DCD3E4F451F}" type="pres">
      <dgm:prSet presAssocID="{5980E3B2-083A-4DD2-AC72-8876EA0D8E6D}" presName="sibTrans" presStyleLbl="sibTrans2D1" presStyleIdx="9" presStyleCnt="10"/>
      <dgm:spPr/>
    </dgm:pt>
    <dgm:pt modelId="{B5AE88D4-A55C-4323-9F74-E1414678C35D}" type="pres">
      <dgm:prSet presAssocID="{5980E3B2-083A-4DD2-AC72-8876EA0D8E6D}" presName="connectorText" presStyleLbl="sibTrans2D1" presStyleIdx="9" presStyleCnt="10"/>
      <dgm:spPr/>
    </dgm:pt>
    <dgm:pt modelId="{95B26BB1-8D9B-4E4E-AF64-7B0CFB13ABB1}" type="pres">
      <dgm:prSet presAssocID="{D734E955-9E3D-4211-9FFC-CAAAEE1C3681}" presName="node" presStyleLbl="node1" presStyleIdx="10" presStyleCnt="11">
        <dgm:presLayoutVars>
          <dgm:bulletEnabled val="1"/>
        </dgm:presLayoutVars>
      </dgm:prSet>
      <dgm:spPr/>
    </dgm:pt>
  </dgm:ptLst>
  <dgm:cxnLst>
    <dgm:cxn modelId="{7D635601-4E37-429C-82EA-011C03EB1398}" type="presOf" srcId="{8F4696D1-FFB4-46AB-8A33-9A8CC10B1E63}" destId="{74364A96-AD8F-4468-BAE7-1E526D6A45B8}" srcOrd="0" destOrd="0" presId="urn:microsoft.com/office/officeart/2005/8/layout/process1"/>
    <dgm:cxn modelId="{EFB2D606-C9D1-4F8B-81B3-F3C5C81BD4C7}" srcId="{F44B2278-BABE-4C85-9693-8A85FF2AC3A0}" destId="{22A33C0A-CC3E-4194-BE48-9F25250DFF25}" srcOrd="5" destOrd="0" parTransId="{1181C591-9175-4898-A06F-441BB650259C}" sibTransId="{96C2D1A8-5676-4D0C-81E0-0544BF7B21B3}"/>
    <dgm:cxn modelId="{BEDF830A-A086-48AA-99F9-CF11CDDF49F5}" type="presOf" srcId="{5980E3B2-083A-4DD2-AC72-8876EA0D8E6D}" destId="{B5AE88D4-A55C-4323-9F74-E1414678C35D}" srcOrd="1" destOrd="0" presId="urn:microsoft.com/office/officeart/2005/8/layout/process1"/>
    <dgm:cxn modelId="{B534760B-8F12-4902-A6FC-756A436252EB}" type="presOf" srcId="{22A33C0A-CC3E-4194-BE48-9F25250DFF25}" destId="{541FD631-817D-47FA-81F4-672950A66164}" srcOrd="0" destOrd="0" presId="urn:microsoft.com/office/officeart/2005/8/layout/process1"/>
    <dgm:cxn modelId="{8772150F-44A4-4B98-9127-BB8D4F2DA1CE}" type="presOf" srcId="{96C2D1A8-5676-4D0C-81E0-0544BF7B21B3}" destId="{F1EAFA76-AB41-4CC5-A884-31A729404C62}" srcOrd="0" destOrd="0" presId="urn:microsoft.com/office/officeart/2005/8/layout/process1"/>
    <dgm:cxn modelId="{A75B1C0F-32E6-4BF5-A0AD-5D1AB3608148}" type="presOf" srcId="{89820AAB-B2D8-4A50-9C04-26B1CE72277F}" destId="{77C1D7BA-414B-4E64-8BEF-92C9665B74C8}" srcOrd="1" destOrd="0" presId="urn:microsoft.com/office/officeart/2005/8/layout/process1"/>
    <dgm:cxn modelId="{8F93C510-7BFC-4D97-9642-00EEA88D89A0}" type="presOf" srcId="{1A9222FB-E359-47C8-99E7-4FC953F99D07}" destId="{8EF3B9E2-5ADC-4581-8478-35BAC3DE7915}" srcOrd="0" destOrd="0" presId="urn:microsoft.com/office/officeart/2005/8/layout/process1"/>
    <dgm:cxn modelId="{9A527615-FC7C-4AFF-9C07-C3A702BFE2D8}" type="presOf" srcId="{0FFA0705-2C44-4B42-9C34-C279A5BC38F7}" destId="{0783C4CE-28B9-4F9E-A151-5579D78E8097}" srcOrd="0" destOrd="0" presId="urn:microsoft.com/office/officeart/2005/8/layout/process1"/>
    <dgm:cxn modelId="{3BBC8017-3934-46F3-AFD2-B4673349E91D}" type="presOf" srcId="{22622B67-1416-4BBE-A0CC-FC6188A936AB}" destId="{31E0E146-DD98-479D-9BA1-868DB5C41BD1}" srcOrd="0" destOrd="0" presId="urn:microsoft.com/office/officeart/2005/8/layout/process1"/>
    <dgm:cxn modelId="{C14F001C-B6B7-4AD3-8AA3-2CB97ABD3725}" type="presOf" srcId="{F15A7CFF-E337-4347-9E83-F7C47294409A}" destId="{80E238E2-AC64-493A-8E32-79EC0F385D8B}" srcOrd="0" destOrd="0" presId="urn:microsoft.com/office/officeart/2005/8/layout/process1"/>
    <dgm:cxn modelId="{A5F64B25-3E21-401A-9714-D0A2C5BF9CB7}" type="presOf" srcId="{BEEEF3E6-FC5C-40D1-8369-1075B79B9FF4}" destId="{F322870A-1D2B-43FE-AB8A-AA9946BE6868}" srcOrd="0" destOrd="0" presId="urn:microsoft.com/office/officeart/2005/8/layout/process1"/>
    <dgm:cxn modelId="{5CFE4530-8C4F-49C6-8C18-143A70FAFEA4}" type="presOf" srcId="{1475C4C0-2CEC-4883-BAFB-A98FF637B178}" destId="{1A8B2820-D121-4714-AAE6-0B1AF7EA7050}" srcOrd="1" destOrd="0" presId="urn:microsoft.com/office/officeart/2005/8/layout/process1"/>
    <dgm:cxn modelId="{D23E2E3A-2FB2-4425-8D00-22D773919C8B}" type="presOf" srcId="{11ED77C1-D160-4DA6-81FE-2FEFE58897D6}" destId="{E96A7BE0-BDE5-4274-9B41-B631A597A7BA}" srcOrd="1" destOrd="0" presId="urn:microsoft.com/office/officeart/2005/8/layout/process1"/>
    <dgm:cxn modelId="{81BFA85B-380B-48BB-86BD-BDA860656662}" srcId="{F44B2278-BABE-4C85-9693-8A85FF2AC3A0}" destId="{F15A7CFF-E337-4347-9E83-F7C47294409A}" srcOrd="2" destOrd="0" parTransId="{DCECEC81-5764-493E-841E-4F993F02F301}" sibTransId="{60EEB303-DB39-4C69-9FFF-6BD4B8D09DE3}"/>
    <dgm:cxn modelId="{3A7BB15C-6471-4ED7-85F1-F5379E4E87AB}" type="presOf" srcId="{5980E3B2-083A-4DD2-AC72-8876EA0D8E6D}" destId="{996DBC21-5A89-49ED-871D-5DCD3E4F451F}" srcOrd="0" destOrd="0" presId="urn:microsoft.com/office/officeart/2005/8/layout/process1"/>
    <dgm:cxn modelId="{09388461-00B4-4463-AB8E-6EFC50A3B680}" type="presOf" srcId="{0730B4E4-02B5-4ECD-8B8E-8E8411AD6C1E}" destId="{DD21C016-4764-4ECC-9C16-6F62EECCE162}" srcOrd="0" destOrd="0" presId="urn:microsoft.com/office/officeart/2005/8/layout/process1"/>
    <dgm:cxn modelId="{C8DFB264-ADC3-4B93-9D42-87C8B68C57E8}" srcId="{F44B2278-BABE-4C85-9693-8A85FF2AC3A0}" destId="{5704C4F4-E6E0-407A-8059-3BDE480E7A90}" srcOrd="0" destOrd="0" parTransId="{99A35F69-888E-422E-ABCA-73006D3AC8CD}" sibTransId="{692DE434-D628-4890-BF22-AF9922175EBB}"/>
    <dgm:cxn modelId="{A6E21F46-DEA7-4FDC-B9C1-EB2591DE25BE}" srcId="{F44B2278-BABE-4C85-9693-8A85FF2AC3A0}" destId="{9371EBA3-17AD-4A0E-B2FD-6E70398E7940}" srcOrd="3" destOrd="0" parTransId="{513D9106-EE7E-499B-B4C0-C3EEC62FF036}" sibTransId="{1475C4C0-2CEC-4883-BAFB-A98FF637B178}"/>
    <dgm:cxn modelId="{2658E346-55CE-4B58-B466-CD850594915D}" type="presOf" srcId="{692DE434-D628-4890-BF22-AF9922175EBB}" destId="{E393B392-AB53-4400-86FE-FC5D28FA845F}" srcOrd="1" destOrd="0" presId="urn:microsoft.com/office/officeart/2005/8/layout/process1"/>
    <dgm:cxn modelId="{782EF366-4B9E-4221-9B17-54B569CEFC3C}" type="presOf" srcId="{60EEB303-DB39-4C69-9FFF-6BD4B8D09DE3}" destId="{B59309A1-D306-47F5-887C-07188D2D3915}" srcOrd="0" destOrd="0" presId="urn:microsoft.com/office/officeart/2005/8/layout/process1"/>
    <dgm:cxn modelId="{8E88514D-E3D3-4F57-BB0B-89B7667400A5}" type="presOf" srcId="{9371EBA3-17AD-4A0E-B2FD-6E70398E7940}" destId="{81F4510B-562B-4815-9D8E-5F0E9DD4596D}" srcOrd="0" destOrd="0" presId="urn:microsoft.com/office/officeart/2005/8/layout/process1"/>
    <dgm:cxn modelId="{769D8A51-D6CD-4334-BCC4-91DA31DE245C}" type="presOf" srcId="{F44B2278-BABE-4C85-9693-8A85FF2AC3A0}" destId="{CED29812-75BA-4A28-8B1C-8B44909D861A}" srcOrd="0" destOrd="0" presId="urn:microsoft.com/office/officeart/2005/8/layout/process1"/>
    <dgm:cxn modelId="{9438BB79-7C33-43B0-ACE6-6259D012B521}" srcId="{F44B2278-BABE-4C85-9693-8A85FF2AC3A0}" destId="{0730B4E4-02B5-4ECD-8B8E-8E8411AD6C1E}" srcOrd="1" destOrd="0" parTransId="{9591A740-15E5-44B5-9FCF-B4A5538B0102}" sibTransId="{89820AAB-B2D8-4A50-9C04-26B1CE72277F}"/>
    <dgm:cxn modelId="{712B347B-B991-4735-BC8F-9836DD6F49B9}" srcId="{F44B2278-BABE-4C85-9693-8A85FF2AC3A0}" destId="{21423592-4D66-47BD-B2EE-87062B44A154}" srcOrd="4" destOrd="0" parTransId="{2B1E8F97-DD11-4B68-95DD-C7728196EF35}" sibTransId="{E8553B0E-6EFF-4F4B-96DC-C2A45E68B465}"/>
    <dgm:cxn modelId="{A5C2FE7B-C122-45C5-A156-E0495B6128E8}" type="presOf" srcId="{E8553B0E-6EFF-4F4B-96DC-C2A45E68B465}" destId="{6260F303-D3B9-4F8C-B9AF-052618B0E960}" srcOrd="1" destOrd="0" presId="urn:microsoft.com/office/officeart/2005/8/layout/process1"/>
    <dgm:cxn modelId="{35984284-B7EC-4E8C-B78E-02A0ABFE5015}" type="presOf" srcId="{5704C4F4-E6E0-407A-8059-3BDE480E7A90}" destId="{BF89223A-EADA-46D5-BEE1-D92CBD040AE0}" srcOrd="0" destOrd="0" presId="urn:microsoft.com/office/officeart/2005/8/layout/process1"/>
    <dgm:cxn modelId="{68BA0A9C-450A-4717-8B02-16748B703DA8}" type="presOf" srcId="{21423592-4D66-47BD-B2EE-87062B44A154}" destId="{EA71D1AC-0D06-4941-9805-EF7EC0973996}" srcOrd="0" destOrd="0" presId="urn:microsoft.com/office/officeart/2005/8/layout/process1"/>
    <dgm:cxn modelId="{90F7179E-7B53-41CD-A11A-E5FB7B7B6E85}" type="presOf" srcId="{60EEB303-DB39-4C69-9FFF-6BD4B8D09DE3}" destId="{145FCC9B-DB79-4EEA-8CF0-C59920509BC6}" srcOrd="1" destOrd="0" presId="urn:microsoft.com/office/officeart/2005/8/layout/process1"/>
    <dgm:cxn modelId="{39237F9E-032F-448E-A36C-B9A5DF4C89A1}" type="presOf" srcId="{692DE434-D628-4890-BF22-AF9922175EBB}" destId="{15C8A190-EB86-4246-B559-6E9B5FC945DF}" srcOrd="0" destOrd="0" presId="urn:microsoft.com/office/officeart/2005/8/layout/process1"/>
    <dgm:cxn modelId="{3C653EA4-2E9E-4DB9-AE49-2CB9C349FB4C}" type="presOf" srcId="{E8553B0E-6EFF-4F4B-96DC-C2A45E68B465}" destId="{2822CFDF-E740-43BD-B6AD-D30F953A1A2B}" srcOrd="0" destOrd="0" presId="urn:microsoft.com/office/officeart/2005/8/layout/process1"/>
    <dgm:cxn modelId="{C77235A5-5E91-485B-8883-39DFF0FF54A4}" type="presOf" srcId="{22622B67-1416-4BBE-A0CC-FC6188A936AB}" destId="{542076DC-CDED-4371-A4E5-2D933F0EA226}" srcOrd="1" destOrd="0" presId="urn:microsoft.com/office/officeart/2005/8/layout/process1"/>
    <dgm:cxn modelId="{8F3935C0-B651-4F56-9417-961C1F2BF000}" type="presOf" srcId="{1475C4C0-2CEC-4883-BAFB-A98FF637B178}" destId="{716E65D0-3285-4AA8-8EA2-B9E4CB3345F7}" srcOrd="0" destOrd="0" presId="urn:microsoft.com/office/officeart/2005/8/layout/process1"/>
    <dgm:cxn modelId="{59C28EC0-688E-4798-9583-EA0ED7C6F53C}" srcId="{F44B2278-BABE-4C85-9693-8A85FF2AC3A0}" destId="{D734E955-9E3D-4211-9FFC-CAAAEE1C3681}" srcOrd="10" destOrd="0" parTransId="{60D31C41-A5BA-4A75-9606-77999F31066A}" sibTransId="{1D49FA06-C329-48C5-80D6-EFFA4BA17FAC}"/>
    <dgm:cxn modelId="{7B9002C1-6BB5-4687-ADEC-BE297B5657D5}" type="presOf" srcId="{11ED77C1-D160-4DA6-81FE-2FEFE58897D6}" destId="{AD5EC850-B7D5-48F0-BFD8-99BD323B05DA}" srcOrd="0" destOrd="0" presId="urn:microsoft.com/office/officeart/2005/8/layout/process1"/>
    <dgm:cxn modelId="{F764B2CA-6919-4358-9F2D-2B461B439420}" type="presOf" srcId="{6084404D-D30B-48B2-BB43-C74AE533CCD7}" destId="{D0BA9D02-F053-4F4D-983E-97A624F511B9}" srcOrd="0" destOrd="0" presId="urn:microsoft.com/office/officeart/2005/8/layout/process1"/>
    <dgm:cxn modelId="{750996D0-0393-4AC5-AC2C-6E083782AB83}" srcId="{F44B2278-BABE-4C85-9693-8A85FF2AC3A0}" destId="{0FFA0705-2C44-4B42-9C34-C279A5BC38F7}" srcOrd="7" destOrd="0" parTransId="{15B13E8D-9560-4A9D-A820-298FCC8540F0}" sibTransId="{11ED77C1-D160-4DA6-81FE-2FEFE58897D6}"/>
    <dgm:cxn modelId="{099382D1-3F15-4111-943E-C1F7CF565A18}" type="presOf" srcId="{89820AAB-B2D8-4A50-9C04-26B1CE72277F}" destId="{3731409B-451D-4A05-9D45-5865C73ACCC6}" srcOrd="0" destOrd="0" presId="urn:microsoft.com/office/officeart/2005/8/layout/process1"/>
    <dgm:cxn modelId="{F63DDDE0-A0E2-4C39-BA9B-31CC4B50011A}" srcId="{F44B2278-BABE-4C85-9693-8A85FF2AC3A0}" destId="{BEEEF3E6-FC5C-40D1-8369-1075B79B9FF4}" srcOrd="6" destOrd="0" parTransId="{7AAC177C-3C6F-4FD7-8DC5-0585154285EF}" sibTransId="{8F4696D1-FFB4-46AB-8A33-9A8CC10B1E63}"/>
    <dgm:cxn modelId="{0B0A7DE5-7DA2-4699-94D4-B1DD6C5ADD44}" srcId="{F44B2278-BABE-4C85-9693-8A85FF2AC3A0}" destId="{6084404D-D30B-48B2-BB43-C74AE533CCD7}" srcOrd="8" destOrd="0" parTransId="{F778C691-453F-48A4-87D7-266FE2C541E4}" sibTransId="{22622B67-1416-4BBE-A0CC-FC6188A936AB}"/>
    <dgm:cxn modelId="{CA6FA0ED-FD20-43B5-884E-AFEF5C619272}" type="presOf" srcId="{D734E955-9E3D-4211-9FFC-CAAAEE1C3681}" destId="{95B26BB1-8D9B-4E4E-AF64-7B0CFB13ABB1}" srcOrd="0" destOrd="0" presId="urn:microsoft.com/office/officeart/2005/8/layout/process1"/>
    <dgm:cxn modelId="{75E459F2-E05B-44E5-9EDF-F1C4FE721BF3}" type="presOf" srcId="{8F4696D1-FFB4-46AB-8A33-9A8CC10B1E63}" destId="{285C3E5E-FC16-4075-B92A-EFCAF2382BE3}" srcOrd="1" destOrd="0" presId="urn:microsoft.com/office/officeart/2005/8/layout/process1"/>
    <dgm:cxn modelId="{8D7FA0FB-BE2A-49E6-B138-4715A997E212}" type="presOf" srcId="{96C2D1A8-5676-4D0C-81E0-0544BF7B21B3}" destId="{0D1199C2-1DF9-4624-9655-4F483B4078F0}" srcOrd="1" destOrd="0" presId="urn:microsoft.com/office/officeart/2005/8/layout/process1"/>
    <dgm:cxn modelId="{BEB6A9FC-3385-4E78-893E-0456E925FC12}" srcId="{F44B2278-BABE-4C85-9693-8A85FF2AC3A0}" destId="{1A9222FB-E359-47C8-99E7-4FC953F99D07}" srcOrd="9" destOrd="0" parTransId="{6AAA4F70-80D3-4D23-A9B4-BA6328C85C39}" sibTransId="{5980E3B2-083A-4DD2-AC72-8876EA0D8E6D}"/>
    <dgm:cxn modelId="{3FAF93C4-D32E-4A1D-9038-C793B9D4D9F3}" type="presParOf" srcId="{CED29812-75BA-4A28-8B1C-8B44909D861A}" destId="{BF89223A-EADA-46D5-BEE1-D92CBD040AE0}" srcOrd="0" destOrd="0" presId="urn:microsoft.com/office/officeart/2005/8/layout/process1"/>
    <dgm:cxn modelId="{7C990FF0-82AC-4C2F-A4F2-11ADAEEDF688}" type="presParOf" srcId="{CED29812-75BA-4A28-8B1C-8B44909D861A}" destId="{15C8A190-EB86-4246-B559-6E9B5FC945DF}" srcOrd="1" destOrd="0" presId="urn:microsoft.com/office/officeart/2005/8/layout/process1"/>
    <dgm:cxn modelId="{0857ED9C-5747-4F6F-ADBB-B3433A8F5936}" type="presParOf" srcId="{15C8A190-EB86-4246-B559-6E9B5FC945DF}" destId="{E393B392-AB53-4400-86FE-FC5D28FA845F}" srcOrd="0" destOrd="0" presId="urn:microsoft.com/office/officeart/2005/8/layout/process1"/>
    <dgm:cxn modelId="{B3A14C45-ED1C-4F84-AAF3-F97C31865C4F}" type="presParOf" srcId="{CED29812-75BA-4A28-8B1C-8B44909D861A}" destId="{DD21C016-4764-4ECC-9C16-6F62EECCE162}" srcOrd="2" destOrd="0" presId="urn:microsoft.com/office/officeart/2005/8/layout/process1"/>
    <dgm:cxn modelId="{FBED1324-4632-44C2-BC09-B94AA4A3CB21}" type="presParOf" srcId="{CED29812-75BA-4A28-8B1C-8B44909D861A}" destId="{3731409B-451D-4A05-9D45-5865C73ACCC6}" srcOrd="3" destOrd="0" presId="urn:microsoft.com/office/officeart/2005/8/layout/process1"/>
    <dgm:cxn modelId="{BC223212-DCF2-4CAF-9719-7842256478C9}" type="presParOf" srcId="{3731409B-451D-4A05-9D45-5865C73ACCC6}" destId="{77C1D7BA-414B-4E64-8BEF-92C9665B74C8}" srcOrd="0" destOrd="0" presId="urn:microsoft.com/office/officeart/2005/8/layout/process1"/>
    <dgm:cxn modelId="{8AE2AE04-4C2F-499C-81B1-40E2718068D6}" type="presParOf" srcId="{CED29812-75BA-4A28-8B1C-8B44909D861A}" destId="{80E238E2-AC64-493A-8E32-79EC0F385D8B}" srcOrd="4" destOrd="0" presId="urn:microsoft.com/office/officeart/2005/8/layout/process1"/>
    <dgm:cxn modelId="{9F294938-7080-4B11-BC7A-EE9E36576AB5}" type="presParOf" srcId="{CED29812-75BA-4A28-8B1C-8B44909D861A}" destId="{B59309A1-D306-47F5-887C-07188D2D3915}" srcOrd="5" destOrd="0" presId="urn:microsoft.com/office/officeart/2005/8/layout/process1"/>
    <dgm:cxn modelId="{2A704666-24DF-4A32-8AEE-DD4FE742255D}" type="presParOf" srcId="{B59309A1-D306-47F5-887C-07188D2D3915}" destId="{145FCC9B-DB79-4EEA-8CF0-C59920509BC6}" srcOrd="0" destOrd="0" presId="urn:microsoft.com/office/officeart/2005/8/layout/process1"/>
    <dgm:cxn modelId="{DFD93679-91FB-4B19-80F3-86C4E20F2264}" type="presParOf" srcId="{CED29812-75BA-4A28-8B1C-8B44909D861A}" destId="{81F4510B-562B-4815-9D8E-5F0E9DD4596D}" srcOrd="6" destOrd="0" presId="urn:microsoft.com/office/officeart/2005/8/layout/process1"/>
    <dgm:cxn modelId="{4DF723D8-B6C2-4C3B-8A20-0B06BE39EA86}" type="presParOf" srcId="{CED29812-75BA-4A28-8B1C-8B44909D861A}" destId="{716E65D0-3285-4AA8-8EA2-B9E4CB3345F7}" srcOrd="7" destOrd="0" presId="urn:microsoft.com/office/officeart/2005/8/layout/process1"/>
    <dgm:cxn modelId="{A6BA17D6-1B7C-4B1C-A681-36A06855D897}" type="presParOf" srcId="{716E65D0-3285-4AA8-8EA2-B9E4CB3345F7}" destId="{1A8B2820-D121-4714-AAE6-0B1AF7EA7050}" srcOrd="0" destOrd="0" presId="urn:microsoft.com/office/officeart/2005/8/layout/process1"/>
    <dgm:cxn modelId="{D35BE1AB-ABF9-4A39-A411-A5278B7B6EBC}" type="presParOf" srcId="{CED29812-75BA-4A28-8B1C-8B44909D861A}" destId="{EA71D1AC-0D06-4941-9805-EF7EC0973996}" srcOrd="8" destOrd="0" presId="urn:microsoft.com/office/officeart/2005/8/layout/process1"/>
    <dgm:cxn modelId="{A2033CB6-1D81-41C8-BFF0-C018CE6A8715}" type="presParOf" srcId="{CED29812-75BA-4A28-8B1C-8B44909D861A}" destId="{2822CFDF-E740-43BD-B6AD-D30F953A1A2B}" srcOrd="9" destOrd="0" presId="urn:microsoft.com/office/officeart/2005/8/layout/process1"/>
    <dgm:cxn modelId="{CCDAFF5A-8E8F-4C9A-AF0E-81682432A5E1}" type="presParOf" srcId="{2822CFDF-E740-43BD-B6AD-D30F953A1A2B}" destId="{6260F303-D3B9-4F8C-B9AF-052618B0E960}" srcOrd="0" destOrd="0" presId="urn:microsoft.com/office/officeart/2005/8/layout/process1"/>
    <dgm:cxn modelId="{FD11E4F4-32D1-4256-9705-F626A59836D4}" type="presParOf" srcId="{CED29812-75BA-4A28-8B1C-8B44909D861A}" destId="{541FD631-817D-47FA-81F4-672950A66164}" srcOrd="10" destOrd="0" presId="urn:microsoft.com/office/officeart/2005/8/layout/process1"/>
    <dgm:cxn modelId="{0CF114B9-A961-45B1-899C-E281F5E378A0}" type="presParOf" srcId="{CED29812-75BA-4A28-8B1C-8B44909D861A}" destId="{F1EAFA76-AB41-4CC5-A884-31A729404C62}" srcOrd="11" destOrd="0" presId="urn:microsoft.com/office/officeart/2005/8/layout/process1"/>
    <dgm:cxn modelId="{E296D968-7F13-4DB6-AE34-6618FEBB2F23}" type="presParOf" srcId="{F1EAFA76-AB41-4CC5-A884-31A729404C62}" destId="{0D1199C2-1DF9-4624-9655-4F483B4078F0}" srcOrd="0" destOrd="0" presId="urn:microsoft.com/office/officeart/2005/8/layout/process1"/>
    <dgm:cxn modelId="{92C460B7-F937-4CC4-A63A-89678A3AAF9B}" type="presParOf" srcId="{CED29812-75BA-4A28-8B1C-8B44909D861A}" destId="{F322870A-1D2B-43FE-AB8A-AA9946BE6868}" srcOrd="12" destOrd="0" presId="urn:microsoft.com/office/officeart/2005/8/layout/process1"/>
    <dgm:cxn modelId="{3775616C-BC7A-4FB6-A55A-DBF273501B63}" type="presParOf" srcId="{CED29812-75BA-4A28-8B1C-8B44909D861A}" destId="{74364A96-AD8F-4468-BAE7-1E526D6A45B8}" srcOrd="13" destOrd="0" presId="urn:microsoft.com/office/officeart/2005/8/layout/process1"/>
    <dgm:cxn modelId="{30C092AF-4587-45A3-B614-56465C4631AB}" type="presParOf" srcId="{74364A96-AD8F-4468-BAE7-1E526D6A45B8}" destId="{285C3E5E-FC16-4075-B92A-EFCAF2382BE3}" srcOrd="0" destOrd="0" presId="urn:microsoft.com/office/officeart/2005/8/layout/process1"/>
    <dgm:cxn modelId="{8761F545-44C9-46DE-A8C8-F5A9FC0E21B4}" type="presParOf" srcId="{CED29812-75BA-4A28-8B1C-8B44909D861A}" destId="{0783C4CE-28B9-4F9E-A151-5579D78E8097}" srcOrd="14" destOrd="0" presId="urn:microsoft.com/office/officeart/2005/8/layout/process1"/>
    <dgm:cxn modelId="{76592879-B8D0-47FC-BD7B-CAEF0D3067CB}" type="presParOf" srcId="{CED29812-75BA-4A28-8B1C-8B44909D861A}" destId="{AD5EC850-B7D5-48F0-BFD8-99BD323B05DA}" srcOrd="15" destOrd="0" presId="urn:microsoft.com/office/officeart/2005/8/layout/process1"/>
    <dgm:cxn modelId="{CA8D4006-1248-4D49-8AD2-5FECBA202549}" type="presParOf" srcId="{AD5EC850-B7D5-48F0-BFD8-99BD323B05DA}" destId="{E96A7BE0-BDE5-4274-9B41-B631A597A7BA}" srcOrd="0" destOrd="0" presId="urn:microsoft.com/office/officeart/2005/8/layout/process1"/>
    <dgm:cxn modelId="{E3650AEB-A5D2-4085-9822-3286A43C7105}" type="presParOf" srcId="{CED29812-75BA-4A28-8B1C-8B44909D861A}" destId="{D0BA9D02-F053-4F4D-983E-97A624F511B9}" srcOrd="16" destOrd="0" presId="urn:microsoft.com/office/officeart/2005/8/layout/process1"/>
    <dgm:cxn modelId="{2D70EB5F-D893-4563-A071-FDAA9B42AAF1}" type="presParOf" srcId="{CED29812-75BA-4A28-8B1C-8B44909D861A}" destId="{31E0E146-DD98-479D-9BA1-868DB5C41BD1}" srcOrd="17" destOrd="0" presId="urn:microsoft.com/office/officeart/2005/8/layout/process1"/>
    <dgm:cxn modelId="{49A8DD7F-6EED-46D4-AF9C-16C81B66FE0F}" type="presParOf" srcId="{31E0E146-DD98-479D-9BA1-868DB5C41BD1}" destId="{542076DC-CDED-4371-A4E5-2D933F0EA226}" srcOrd="0" destOrd="0" presId="urn:microsoft.com/office/officeart/2005/8/layout/process1"/>
    <dgm:cxn modelId="{967D8B56-3C1B-45EC-A33C-3789F291F93C}" type="presParOf" srcId="{CED29812-75BA-4A28-8B1C-8B44909D861A}" destId="{8EF3B9E2-5ADC-4581-8478-35BAC3DE7915}" srcOrd="18" destOrd="0" presId="urn:microsoft.com/office/officeart/2005/8/layout/process1"/>
    <dgm:cxn modelId="{C9AE03A9-845D-4E3A-9A9F-3C3588B36D29}" type="presParOf" srcId="{CED29812-75BA-4A28-8B1C-8B44909D861A}" destId="{996DBC21-5A89-49ED-871D-5DCD3E4F451F}" srcOrd="19" destOrd="0" presId="urn:microsoft.com/office/officeart/2005/8/layout/process1"/>
    <dgm:cxn modelId="{813DD792-911D-484E-9307-B827321EA514}" type="presParOf" srcId="{996DBC21-5A89-49ED-871D-5DCD3E4F451F}" destId="{B5AE88D4-A55C-4323-9F74-E1414678C35D}" srcOrd="0" destOrd="0" presId="urn:microsoft.com/office/officeart/2005/8/layout/process1"/>
    <dgm:cxn modelId="{6C99B3AA-BC4A-4D3C-B0A5-6B6713C083C2}" type="presParOf" srcId="{CED29812-75BA-4A28-8B1C-8B44909D861A}" destId="{95B26BB1-8D9B-4E4E-AF64-7B0CFB13ABB1}" srcOrd="2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62650A5-0D45-4274-8A3C-6780455F7E86}"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CEAE2F4B-E5D0-42ED-996B-8C43074BB9A8}">
      <dgm:prSet phldrT="[Text]" custT="1"/>
      <dgm:spPr/>
      <dgm:t>
        <a:bodyPr/>
        <a:lstStyle/>
        <a:p>
          <a:r>
            <a:rPr lang="en-US" sz="1600" dirty="0">
              <a:latin typeface="Arial"/>
            </a:rPr>
            <a:t>617-722-1415</a:t>
          </a:r>
          <a:endParaRPr lang="en-US" sz="1600" dirty="0"/>
        </a:p>
      </dgm:t>
    </dgm:pt>
    <dgm:pt modelId="{4D9F1A2A-2875-4061-ACCD-4505B083B9DB}" type="parTrans" cxnId="{3A5FAA92-D29E-4F59-8790-FECAAD1F5F7A}">
      <dgm:prSet/>
      <dgm:spPr/>
      <dgm:t>
        <a:bodyPr/>
        <a:lstStyle/>
        <a:p>
          <a:endParaRPr lang="en-US"/>
        </a:p>
      </dgm:t>
    </dgm:pt>
    <dgm:pt modelId="{B585D785-25FE-41D1-92CA-B8E8EFC5D381}" type="sibTrans" cxnId="{3A5FAA92-D29E-4F59-8790-FECAAD1F5F7A}">
      <dgm:prSet/>
      <dgm:spPr/>
      <dgm:t>
        <a:bodyPr/>
        <a:lstStyle/>
        <a:p>
          <a:endParaRPr lang="en-US"/>
        </a:p>
      </dgm:t>
    </dgm:pt>
    <dgm:pt modelId="{1D8BB4FF-EA6B-455C-9786-ED734594CEAE}">
      <dgm:prSet phldrT="[Text]" custT="1"/>
      <dgm:spPr/>
      <dgm:t>
        <a:bodyPr/>
        <a:lstStyle/>
        <a:p>
          <a:r>
            <a:rPr lang="en-US" sz="1100" dirty="0">
              <a:latin typeface="Arial"/>
            </a:rPr>
            <a:t>gabe.adams-keane@masenate</a:t>
          </a:r>
          <a:r>
            <a:rPr lang="en-US" sz="1100" dirty="0"/>
            <a:t>.gov</a:t>
          </a:r>
        </a:p>
      </dgm:t>
    </dgm:pt>
    <dgm:pt modelId="{F0B2CCAC-0EFA-4F8F-99B7-72CF2B7E5EAA}" type="parTrans" cxnId="{723B4FAD-601F-4DDF-81C5-3930DD789CF5}">
      <dgm:prSet/>
      <dgm:spPr/>
      <dgm:t>
        <a:bodyPr/>
        <a:lstStyle/>
        <a:p>
          <a:endParaRPr lang="en-US"/>
        </a:p>
      </dgm:t>
    </dgm:pt>
    <dgm:pt modelId="{53DF6AAE-E079-4118-ADC7-44FCED0A6E98}" type="sibTrans" cxnId="{723B4FAD-601F-4DDF-81C5-3930DD789CF5}">
      <dgm:prSet/>
      <dgm:spPr/>
      <dgm:t>
        <a:bodyPr/>
        <a:lstStyle/>
        <a:p>
          <a:endParaRPr lang="en-US"/>
        </a:p>
      </dgm:t>
    </dgm:pt>
    <dgm:pt modelId="{955201AE-7A30-4E38-8529-80C3C83EAEC7}">
      <dgm:prSet phldrT="[Text]" custT="1"/>
      <dgm:spPr/>
      <dgm:t>
        <a:bodyPr/>
        <a:lstStyle/>
        <a:p>
          <a:r>
            <a:rPr lang="en-US" sz="1200" b="0" i="0" dirty="0"/>
            <a:t>24 Beacon St, Rm </a:t>
          </a:r>
          <a:r>
            <a:rPr lang="en-US" sz="1200" dirty="0">
              <a:latin typeface="Arial"/>
            </a:rPr>
            <a:t>519</a:t>
          </a:r>
          <a:br>
            <a:rPr lang="en-US" sz="1200" dirty="0"/>
          </a:br>
          <a:r>
            <a:rPr lang="en-US" sz="1200" b="0" i="0" dirty="0"/>
            <a:t>Boston, MA 02133</a:t>
          </a:r>
          <a:endParaRPr lang="en-US" sz="1200" dirty="0"/>
        </a:p>
      </dgm:t>
    </dgm:pt>
    <dgm:pt modelId="{1020FC2C-333A-4CD2-AAEB-894A233B48F0}" type="parTrans" cxnId="{D99CA074-E5FA-42A2-9CCC-6E496F417CCA}">
      <dgm:prSet/>
      <dgm:spPr/>
      <dgm:t>
        <a:bodyPr/>
        <a:lstStyle/>
        <a:p>
          <a:endParaRPr lang="en-US"/>
        </a:p>
      </dgm:t>
    </dgm:pt>
    <dgm:pt modelId="{8B0BC9B7-357C-4AC4-8E85-497C457EDBC5}" type="sibTrans" cxnId="{D99CA074-E5FA-42A2-9CCC-6E496F417CCA}">
      <dgm:prSet/>
      <dgm:spPr/>
      <dgm:t>
        <a:bodyPr/>
        <a:lstStyle/>
        <a:p>
          <a:endParaRPr lang="en-US"/>
        </a:p>
      </dgm:t>
    </dgm:pt>
    <dgm:pt modelId="{484F5643-8FA8-4867-AD17-4164692D4749}" type="pres">
      <dgm:prSet presAssocID="{F62650A5-0D45-4274-8A3C-6780455F7E86}" presName="Name0" presStyleCnt="0">
        <dgm:presLayoutVars>
          <dgm:dir/>
          <dgm:resizeHandles val="exact"/>
        </dgm:presLayoutVars>
      </dgm:prSet>
      <dgm:spPr/>
    </dgm:pt>
    <dgm:pt modelId="{04FD8577-5C3A-4E2E-A532-D5A57AD5BAD4}" type="pres">
      <dgm:prSet presAssocID="{CEAE2F4B-E5D0-42ED-996B-8C43074BB9A8}" presName="compNode" presStyleCnt="0"/>
      <dgm:spPr/>
    </dgm:pt>
    <dgm:pt modelId="{4A7D15B2-80B6-498A-87B7-8A565A763D6C}" type="pres">
      <dgm:prSet presAssocID="{CEAE2F4B-E5D0-42ED-996B-8C43074BB9A8}" presName="pict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dgm:spPr>
    </dgm:pt>
    <dgm:pt modelId="{15422CC9-2749-4EC6-9F19-12E1166CDBCA}" type="pres">
      <dgm:prSet presAssocID="{CEAE2F4B-E5D0-42ED-996B-8C43074BB9A8}" presName="textRect" presStyleLbl="revTx" presStyleIdx="0" presStyleCnt="3">
        <dgm:presLayoutVars>
          <dgm:bulletEnabled val="1"/>
        </dgm:presLayoutVars>
      </dgm:prSet>
      <dgm:spPr/>
    </dgm:pt>
    <dgm:pt modelId="{89798A07-DD23-4863-9C67-F30ADC8AF7C0}" type="pres">
      <dgm:prSet presAssocID="{B585D785-25FE-41D1-92CA-B8E8EFC5D381}" presName="sibTrans" presStyleLbl="sibTrans2D1" presStyleIdx="0" presStyleCnt="0"/>
      <dgm:spPr/>
    </dgm:pt>
    <dgm:pt modelId="{4DDAA4CD-C4F8-4B46-A18A-B0253EACE5EA}" type="pres">
      <dgm:prSet presAssocID="{1D8BB4FF-EA6B-455C-9786-ED734594CEAE}" presName="compNode" presStyleCnt="0"/>
      <dgm:spPr/>
    </dgm:pt>
    <dgm:pt modelId="{D0121E51-C834-4983-A993-1008C002BEFE}" type="pres">
      <dgm:prSet presAssocID="{1D8BB4FF-EA6B-455C-9786-ED734594CEAE}" presName="pictRect" presStyleLbl="node1" presStyleIdx="1" presStyleCnt="3"/>
      <dgm:spPr>
        <a:blipFill>
          <a:blip xmlns:r="http://schemas.openxmlformats.org/officeDocument/2006/relationships" r:embed="rId2"/>
          <a:srcRect/>
          <a:stretch>
            <a:fillRect t="-20000" b="-20000"/>
          </a:stretch>
        </a:blipFill>
      </dgm:spPr>
    </dgm:pt>
    <dgm:pt modelId="{E002A0D4-FCED-4E28-A50E-76953CC53482}" type="pres">
      <dgm:prSet presAssocID="{1D8BB4FF-EA6B-455C-9786-ED734594CEAE}" presName="textRect" presStyleLbl="revTx" presStyleIdx="1" presStyleCnt="3" custScaleX="110031" custLinFactNeighborX="0" custLinFactNeighborY="12433">
        <dgm:presLayoutVars>
          <dgm:bulletEnabled val="1"/>
        </dgm:presLayoutVars>
      </dgm:prSet>
      <dgm:spPr/>
    </dgm:pt>
    <dgm:pt modelId="{0938E342-F860-420B-A477-B614AA48698E}" type="pres">
      <dgm:prSet presAssocID="{53DF6AAE-E079-4118-ADC7-44FCED0A6E98}" presName="sibTrans" presStyleLbl="sibTrans2D1" presStyleIdx="0" presStyleCnt="0"/>
      <dgm:spPr/>
    </dgm:pt>
    <dgm:pt modelId="{5B9DF7ED-E7BA-4DDA-951D-6B1DFFCA8EDD}" type="pres">
      <dgm:prSet presAssocID="{955201AE-7A30-4E38-8529-80C3C83EAEC7}" presName="compNode" presStyleCnt="0"/>
      <dgm:spPr/>
    </dgm:pt>
    <dgm:pt modelId="{24D925D0-2B47-488F-8AEF-32BFD818DC20}" type="pres">
      <dgm:prSet presAssocID="{955201AE-7A30-4E38-8529-80C3C83EAEC7}" presName="pict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9000" r="-29000"/>
          </a:stretch>
        </a:blipFill>
      </dgm:spPr>
    </dgm:pt>
    <dgm:pt modelId="{16627575-A7E0-47D1-8F47-9A27AD631030}" type="pres">
      <dgm:prSet presAssocID="{955201AE-7A30-4E38-8529-80C3C83EAEC7}" presName="textRect" presStyleLbl="revTx" presStyleIdx="2" presStyleCnt="3">
        <dgm:presLayoutVars>
          <dgm:bulletEnabled val="1"/>
        </dgm:presLayoutVars>
      </dgm:prSet>
      <dgm:spPr/>
    </dgm:pt>
  </dgm:ptLst>
  <dgm:cxnLst>
    <dgm:cxn modelId="{90C1BC24-D54F-40BF-88DF-77F554E01349}" type="presOf" srcId="{955201AE-7A30-4E38-8529-80C3C83EAEC7}" destId="{16627575-A7E0-47D1-8F47-9A27AD631030}" srcOrd="0" destOrd="0" presId="urn:microsoft.com/office/officeart/2005/8/layout/pList1"/>
    <dgm:cxn modelId="{48A95564-7007-4962-BC34-550FBF0461E1}" type="presOf" srcId="{1D8BB4FF-EA6B-455C-9786-ED734594CEAE}" destId="{E002A0D4-FCED-4E28-A50E-76953CC53482}" srcOrd="0" destOrd="0" presId="urn:microsoft.com/office/officeart/2005/8/layout/pList1"/>
    <dgm:cxn modelId="{D99CA074-E5FA-42A2-9CCC-6E496F417CCA}" srcId="{F62650A5-0D45-4274-8A3C-6780455F7E86}" destId="{955201AE-7A30-4E38-8529-80C3C83EAEC7}" srcOrd="2" destOrd="0" parTransId="{1020FC2C-333A-4CD2-AAEB-894A233B48F0}" sibTransId="{8B0BC9B7-357C-4AC4-8E85-497C457EDBC5}"/>
    <dgm:cxn modelId="{8E4EA154-AA17-4C9F-9AB8-7481A4666E08}" type="presOf" srcId="{F62650A5-0D45-4274-8A3C-6780455F7E86}" destId="{484F5643-8FA8-4867-AD17-4164692D4749}" srcOrd="0" destOrd="0" presId="urn:microsoft.com/office/officeart/2005/8/layout/pList1"/>
    <dgm:cxn modelId="{D010F08D-28DF-4C85-A8BD-7BA51724244A}" type="presOf" srcId="{B585D785-25FE-41D1-92CA-B8E8EFC5D381}" destId="{89798A07-DD23-4863-9C67-F30ADC8AF7C0}" srcOrd="0" destOrd="0" presId="urn:microsoft.com/office/officeart/2005/8/layout/pList1"/>
    <dgm:cxn modelId="{3A5FAA92-D29E-4F59-8790-FECAAD1F5F7A}" srcId="{F62650A5-0D45-4274-8A3C-6780455F7E86}" destId="{CEAE2F4B-E5D0-42ED-996B-8C43074BB9A8}" srcOrd="0" destOrd="0" parTransId="{4D9F1A2A-2875-4061-ACCD-4505B083B9DB}" sibTransId="{B585D785-25FE-41D1-92CA-B8E8EFC5D381}"/>
    <dgm:cxn modelId="{723B4FAD-601F-4DDF-81C5-3930DD789CF5}" srcId="{F62650A5-0D45-4274-8A3C-6780455F7E86}" destId="{1D8BB4FF-EA6B-455C-9786-ED734594CEAE}" srcOrd="1" destOrd="0" parTransId="{F0B2CCAC-0EFA-4F8F-99B7-72CF2B7E5EAA}" sibTransId="{53DF6AAE-E079-4118-ADC7-44FCED0A6E98}"/>
    <dgm:cxn modelId="{75E95FC6-FCDC-4A31-B0A3-0D3F7A135F72}" type="presOf" srcId="{53DF6AAE-E079-4118-ADC7-44FCED0A6E98}" destId="{0938E342-F860-420B-A477-B614AA48698E}" srcOrd="0" destOrd="0" presId="urn:microsoft.com/office/officeart/2005/8/layout/pList1"/>
    <dgm:cxn modelId="{CEEDADDB-54A7-4D1D-A409-C9D805FDF658}" type="presOf" srcId="{CEAE2F4B-E5D0-42ED-996B-8C43074BB9A8}" destId="{15422CC9-2749-4EC6-9F19-12E1166CDBCA}" srcOrd="0" destOrd="0" presId="urn:microsoft.com/office/officeart/2005/8/layout/pList1"/>
    <dgm:cxn modelId="{FF59B450-C0C8-460E-9A24-6C3B397C41F9}" type="presParOf" srcId="{484F5643-8FA8-4867-AD17-4164692D4749}" destId="{04FD8577-5C3A-4E2E-A532-D5A57AD5BAD4}" srcOrd="0" destOrd="0" presId="urn:microsoft.com/office/officeart/2005/8/layout/pList1"/>
    <dgm:cxn modelId="{1578F04D-47DC-44E4-8388-C0AFFCB51387}" type="presParOf" srcId="{04FD8577-5C3A-4E2E-A532-D5A57AD5BAD4}" destId="{4A7D15B2-80B6-498A-87B7-8A565A763D6C}" srcOrd="0" destOrd="0" presId="urn:microsoft.com/office/officeart/2005/8/layout/pList1"/>
    <dgm:cxn modelId="{464DC553-AE07-4B91-B6EA-3E665B681E71}" type="presParOf" srcId="{04FD8577-5C3A-4E2E-A532-D5A57AD5BAD4}" destId="{15422CC9-2749-4EC6-9F19-12E1166CDBCA}" srcOrd="1" destOrd="0" presId="urn:microsoft.com/office/officeart/2005/8/layout/pList1"/>
    <dgm:cxn modelId="{8897D643-EDA5-4378-95DB-0BF5AAFFB6ED}" type="presParOf" srcId="{484F5643-8FA8-4867-AD17-4164692D4749}" destId="{89798A07-DD23-4863-9C67-F30ADC8AF7C0}" srcOrd="1" destOrd="0" presId="urn:microsoft.com/office/officeart/2005/8/layout/pList1"/>
    <dgm:cxn modelId="{9284D517-E06F-4F12-83D7-8DCE863E545F}" type="presParOf" srcId="{484F5643-8FA8-4867-AD17-4164692D4749}" destId="{4DDAA4CD-C4F8-4B46-A18A-B0253EACE5EA}" srcOrd="2" destOrd="0" presId="urn:microsoft.com/office/officeart/2005/8/layout/pList1"/>
    <dgm:cxn modelId="{26D3EA69-E730-4470-9C13-150C287D4359}" type="presParOf" srcId="{4DDAA4CD-C4F8-4B46-A18A-B0253EACE5EA}" destId="{D0121E51-C834-4983-A993-1008C002BEFE}" srcOrd="0" destOrd="0" presId="urn:microsoft.com/office/officeart/2005/8/layout/pList1"/>
    <dgm:cxn modelId="{745DDBB6-81E0-46FB-9A7B-B172945A22CE}" type="presParOf" srcId="{4DDAA4CD-C4F8-4B46-A18A-B0253EACE5EA}" destId="{E002A0D4-FCED-4E28-A50E-76953CC53482}" srcOrd="1" destOrd="0" presId="urn:microsoft.com/office/officeart/2005/8/layout/pList1"/>
    <dgm:cxn modelId="{B48B2940-36AA-4E9C-BDA9-C22E4356F6B4}" type="presParOf" srcId="{484F5643-8FA8-4867-AD17-4164692D4749}" destId="{0938E342-F860-420B-A477-B614AA48698E}" srcOrd="3" destOrd="0" presId="urn:microsoft.com/office/officeart/2005/8/layout/pList1"/>
    <dgm:cxn modelId="{9DFFA13A-E08E-4D8A-9E42-FCC6B23E704F}" type="presParOf" srcId="{484F5643-8FA8-4867-AD17-4164692D4749}" destId="{5B9DF7ED-E7BA-4DDA-951D-6B1DFFCA8EDD}" srcOrd="4" destOrd="0" presId="urn:microsoft.com/office/officeart/2005/8/layout/pList1"/>
    <dgm:cxn modelId="{EAEE09B4-603B-4D51-A8EC-2A5C2EDFB844}" type="presParOf" srcId="{5B9DF7ED-E7BA-4DDA-951D-6B1DFFCA8EDD}" destId="{24D925D0-2B47-488F-8AEF-32BFD818DC20}" srcOrd="0" destOrd="0" presId="urn:microsoft.com/office/officeart/2005/8/layout/pList1"/>
    <dgm:cxn modelId="{0131B7B6-FFC4-40CE-A93E-C5BE38E7AC51}" type="presParOf" srcId="{5B9DF7ED-E7BA-4DDA-951D-6B1DFFCA8EDD}" destId="{16627575-A7E0-47D1-8F47-9A27AD631030}"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73357B-6E79-4A12-9BB2-58A8A5A78B12}"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07D383D7-65FB-42A6-A186-00B6C96A7FBE}">
      <dgm:prSet phldrT="[Text]" custT="1"/>
      <dgm:spPr/>
      <dgm:t>
        <a:bodyPr/>
        <a:lstStyle/>
        <a:p>
          <a:r>
            <a:rPr lang="en-US" sz="1000" dirty="0"/>
            <a:t>Idea</a:t>
          </a:r>
        </a:p>
      </dgm:t>
    </dgm:pt>
    <dgm:pt modelId="{FDF00C89-4214-4514-A908-FD2CB0A0D541}" type="parTrans" cxnId="{42AB5130-22F4-40F1-84AE-15464A82B73E}">
      <dgm:prSet/>
      <dgm:spPr/>
      <dgm:t>
        <a:bodyPr/>
        <a:lstStyle/>
        <a:p>
          <a:endParaRPr lang="en-US"/>
        </a:p>
      </dgm:t>
    </dgm:pt>
    <dgm:pt modelId="{6C6E779A-18CB-4D9F-AA04-E8135D8ACFD0}" type="sibTrans" cxnId="{42AB5130-22F4-40F1-84AE-15464A82B73E}">
      <dgm:prSet/>
      <dgm:spPr/>
      <dgm:t>
        <a:bodyPr/>
        <a:lstStyle/>
        <a:p>
          <a:endParaRPr lang="en-US"/>
        </a:p>
      </dgm:t>
    </dgm:pt>
    <dgm:pt modelId="{8E97E575-AA13-4587-B89C-DEE832AEC461}">
      <dgm:prSet phldrT="[Text]" custT="1"/>
      <dgm:spPr>
        <a:solidFill>
          <a:srgbClr val="0070C0"/>
        </a:solidFill>
      </dgm:spPr>
      <dgm:t>
        <a:bodyPr/>
        <a:lstStyle/>
        <a:p>
          <a:r>
            <a:rPr lang="en-US" sz="1000" dirty="0"/>
            <a:t>Draft</a:t>
          </a:r>
        </a:p>
      </dgm:t>
    </dgm:pt>
    <dgm:pt modelId="{4D7596EF-3F4D-4CDE-A626-4634A92D2B4D}" type="parTrans" cxnId="{38A94D44-72D1-40BB-BF5A-348BE77B2D34}">
      <dgm:prSet/>
      <dgm:spPr/>
      <dgm:t>
        <a:bodyPr/>
        <a:lstStyle/>
        <a:p>
          <a:endParaRPr lang="en-US"/>
        </a:p>
      </dgm:t>
    </dgm:pt>
    <dgm:pt modelId="{A19984D1-289E-47F6-AF78-0C3F8EBA3742}" type="sibTrans" cxnId="{38A94D44-72D1-40BB-BF5A-348BE77B2D34}">
      <dgm:prSet/>
      <dgm:spPr/>
      <dgm:t>
        <a:bodyPr/>
        <a:lstStyle/>
        <a:p>
          <a:endParaRPr lang="en-US"/>
        </a:p>
      </dgm:t>
    </dgm:pt>
    <dgm:pt modelId="{09E9DA12-70D3-48FC-B597-4AB1FBE0577F}">
      <dgm:prSet phldrT="[Text]" custT="1"/>
      <dgm:spPr/>
      <dgm:t>
        <a:bodyPr/>
        <a:lstStyle/>
        <a:p>
          <a:r>
            <a:rPr lang="en-US" sz="1000" dirty="0"/>
            <a:t>File</a:t>
          </a:r>
        </a:p>
      </dgm:t>
    </dgm:pt>
    <dgm:pt modelId="{25C08502-9306-4A5A-B352-81BC2B5BEE86}" type="parTrans" cxnId="{F19BCE5E-462F-4219-962D-3E382ED5812D}">
      <dgm:prSet/>
      <dgm:spPr/>
      <dgm:t>
        <a:bodyPr/>
        <a:lstStyle/>
        <a:p>
          <a:endParaRPr lang="en-US"/>
        </a:p>
      </dgm:t>
    </dgm:pt>
    <dgm:pt modelId="{24872708-F4F7-44E4-9313-0CF99573A006}" type="sibTrans" cxnId="{F19BCE5E-462F-4219-962D-3E382ED5812D}">
      <dgm:prSet/>
      <dgm:spPr/>
      <dgm:t>
        <a:bodyPr/>
        <a:lstStyle/>
        <a:p>
          <a:endParaRPr lang="en-US"/>
        </a:p>
      </dgm:t>
    </dgm:pt>
    <dgm:pt modelId="{C13E6D73-42D4-4C6C-9A1C-D85238965A25}">
      <dgm:prSet custT="1"/>
      <dgm:spPr/>
      <dgm:t>
        <a:bodyPr/>
        <a:lstStyle/>
        <a:p>
          <a:r>
            <a:rPr lang="en-US" sz="490" dirty="0" err="1"/>
            <a:t>Cosponsorship</a:t>
          </a:r>
          <a:endParaRPr lang="en-US" sz="490" dirty="0"/>
        </a:p>
      </dgm:t>
    </dgm:pt>
    <dgm:pt modelId="{FD18B3BB-489C-45A7-9396-1A2CEE0B11A9}" type="parTrans" cxnId="{E30B7A91-DFE9-45F3-B576-D8E7574D11FD}">
      <dgm:prSet/>
      <dgm:spPr/>
      <dgm:t>
        <a:bodyPr/>
        <a:lstStyle/>
        <a:p>
          <a:endParaRPr lang="en-US"/>
        </a:p>
      </dgm:t>
    </dgm:pt>
    <dgm:pt modelId="{E479C267-F7B5-4458-9ED8-238D9428CCA7}" type="sibTrans" cxnId="{E30B7A91-DFE9-45F3-B576-D8E7574D11FD}">
      <dgm:prSet/>
      <dgm:spPr/>
      <dgm:t>
        <a:bodyPr/>
        <a:lstStyle/>
        <a:p>
          <a:endParaRPr lang="en-US"/>
        </a:p>
      </dgm:t>
    </dgm:pt>
    <dgm:pt modelId="{F7FE2D8C-98E3-4452-8E6B-40CE67F90453}">
      <dgm:prSet custT="1"/>
      <dgm:spPr/>
      <dgm:t>
        <a:bodyPr/>
        <a:lstStyle/>
        <a:p>
          <a:r>
            <a:rPr lang="en-US" sz="800" dirty="0"/>
            <a:t>Hearing</a:t>
          </a:r>
        </a:p>
      </dgm:t>
    </dgm:pt>
    <dgm:pt modelId="{128EDCB5-EDDA-4879-A569-07ADBF153856}" type="parTrans" cxnId="{009FD1C0-E6E6-4071-A7E3-55EFCAB96481}">
      <dgm:prSet/>
      <dgm:spPr/>
      <dgm:t>
        <a:bodyPr/>
        <a:lstStyle/>
        <a:p>
          <a:endParaRPr lang="en-US"/>
        </a:p>
      </dgm:t>
    </dgm:pt>
    <dgm:pt modelId="{E72034A3-91DB-4843-BCE8-CE8C7AC5B0D1}" type="sibTrans" cxnId="{009FD1C0-E6E6-4071-A7E3-55EFCAB96481}">
      <dgm:prSet/>
      <dgm:spPr/>
      <dgm:t>
        <a:bodyPr/>
        <a:lstStyle/>
        <a:p>
          <a:endParaRPr lang="en-US"/>
        </a:p>
      </dgm:t>
    </dgm:pt>
    <dgm:pt modelId="{5C4573C4-D137-4D41-802E-195DEF87673A}">
      <dgm:prSet custT="1"/>
      <dgm:spPr/>
      <dgm:t>
        <a:bodyPr/>
        <a:lstStyle/>
        <a:p>
          <a:r>
            <a:rPr lang="en-US" sz="1000" dirty="0"/>
            <a:t>Report</a:t>
          </a:r>
        </a:p>
      </dgm:t>
    </dgm:pt>
    <dgm:pt modelId="{4F8D2004-8877-48F9-B559-CD6DD16C7163}" type="parTrans" cxnId="{F924B570-D013-4227-B6F5-431636B37DF0}">
      <dgm:prSet/>
      <dgm:spPr/>
      <dgm:t>
        <a:bodyPr/>
        <a:lstStyle/>
        <a:p>
          <a:endParaRPr lang="en-US"/>
        </a:p>
      </dgm:t>
    </dgm:pt>
    <dgm:pt modelId="{D485195B-4450-40E6-AF53-7A8F6693ACA7}" type="sibTrans" cxnId="{F924B570-D013-4227-B6F5-431636B37DF0}">
      <dgm:prSet/>
      <dgm:spPr/>
      <dgm:t>
        <a:bodyPr/>
        <a:lstStyle/>
        <a:p>
          <a:endParaRPr lang="en-US"/>
        </a:p>
      </dgm:t>
    </dgm:pt>
    <dgm:pt modelId="{6D8DF377-DDD8-4E2F-A429-DB6420F7B4E2}">
      <dgm:prSet custT="1"/>
      <dgm:spPr/>
      <dgm:t>
        <a:bodyPr/>
        <a:lstStyle/>
        <a:p>
          <a:r>
            <a:rPr lang="en-US" sz="600" dirty="0"/>
            <a:t>2</a:t>
          </a:r>
          <a:r>
            <a:rPr lang="en-US" sz="600" baseline="30000" dirty="0"/>
            <a:t>nd</a:t>
          </a:r>
          <a:r>
            <a:rPr lang="en-US" sz="500" dirty="0"/>
            <a:t> </a:t>
          </a:r>
          <a:r>
            <a:rPr lang="en-US" sz="600" dirty="0"/>
            <a:t>Reading</a:t>
          </a:r>
        </a:p>
      </dgm:t>
    </dgm:pt>
    <dgm:pt modelId="{8D83166A-BC08-4753-AFDC-556EB6C2C6CD}" type="parTrans" cxnId="{D3965DF4-5B91-4866-BE7E-21E15FD62E7A}">
      <dgm:prSet/>
      <dgm:spPr/>
      <dgm:t>
        <a:bodyPr/>
        <a:lstStyle/>
        <a:p>
          <a:endParaRPr lang="en-US"/>
        </a:p>
      </dgm:t>
    </dgm:pt>
    <dgm:pt modelId="{BAA0F611-6A26-45EA-AA01-7DC35A580FF7}" type="sibTrans" cxnId="{D3965DF4-5B91-4866-BE7E-21E15FD62E7A}">
      <dgm:prSet/>
      <dgm:spPr/>
      <dgm:t>
        <a:bodyPr/>
        <a:lstStyle/>
        <a:p>
          <a:endParaRPr lang="en-US"/>
        </a:p>
      </dgm:t>
    </dgm:pt>
    <dgm:pt modelId="{A866E4EF-9FF6-40A9-8B7E-B04A4E5887A8}">
      <dgm:prSet custT="1"/>
      <dgm:spPr/>
      <dgm:t>
        <a:bodyPr/>
        <a:lstStyle/>
        <a:p>
          <a:r>
            <a:rPr lang="en-US" sz="500" dirty="0"/>
            <a:t>3</a:t>
          </a:r>
          <a:r>
            <a:rPr lang="en-US" sz="500" baseline="30000" dirty="0"/>
            <a:t>rd</a:t>
          </a:r>
          <a:r>
            <a:rPr lang="en-US" sz="500" dirty="0"/>
            <a:t> Reading (1)</a:t>
          </a:r>
        </a:p>
      </dgm:t>
    </dgm:pt>
    <dgm:pt modelId="{737B1B29-0E48-469C-8FBD-017FB0FDCD7D}" type="parTrans" cxnId="{699656FE-4616-41D0-9B79-16C9EFFDF1B6}">
      <dgm:prSet/>
      <dgm:spPr/>
      <dgm:t>
        <a:bodyPr/>
        <a:lstStyle/>
        <a:p>
          <a:endParaRPr lang="en-US"/>
        </a:p>
      </dgm:t>
    </dgm:pt>
    <dgm:pt modelId="{959542F1-3FE9-4871-88CE-F8CD4178531E}" type="sibTrans" cxnId="{699656FE-4616-41D0-9B79-16C9EFFDF1B6}">
      <dgm:prSet/>
      <dgm:spPr/>
      <dgm:t>
        <a:bodyPr/>
        <a:lstStyle/>
        <a:p>
          <a:endParaRPr lang="en-US"/>
        </a:p>
      </dgm:t>
    </dgm:pt>
    <dgm:pt modelId="{9154C0AF-0C77-4EFA-9685-BDDC65ACB169}">
      <dgm:prSet custT="1"/>
      <dgm:spPr/>
      <dgm:t>
        <a:bodyPr/>
        <a:lstStyle/>
        <a:p>
          <a:r>
            <a:rPr lang="en-US" sz="500" dirty="0"/>
            <a:t>3</a:t>
          </a:r>
          <a:r>
            <a:rPr lang="en-US" sz="500" baseline="30000" dirty="0"/>
            <a:t>rd</a:t>
          </a:r>
          <a:r>
            <a:rPr lang="en-US" sz="500" dirty="0"/>
            <a:t> Reading (2)</a:t>
          </a:r>
        </a:p>
      </dgm:t>
    </dgm:pt>
    <dgm:pt modelId="{FEED4FDF-40BE-42DA-97F7-4CDF724E7372}" type="parTrans" cxnId="{88889164-E383-4A77-A654-C67A326356CD}">
      <dgm:prSet/>
      <dgm:spPr/>
      <dgm:t>
        <a:bodyPr/>
        <a:lstStyle/>
        <a:p>
          <a:endParaRPr lang="en-US"/>
        </a:p>
      </dgm:t>
    </dgm:pt>
    <dgm:pt modelId="{0D204E4A-6788-4A2B-9E69-547BE4BF2271}" type="sibTrans" cxnId="{88889164-E383-4A77-A654-C67A326356CD}">
      <dgm:prSet/>
      <dgm:spPr/>
      <dgm:t>
        <a:bodyPr/>
        <a:lstStyle/>
        <a:p>
          <a:endParaRPr lang="en-US"/>
        </a:p>
      </dgm:t>
    </dgm:pt>
    <dgm:pt modelId="{908B97EE-4617-42BB-9766-51D974EDFDB8}">
      <dgm:prSet custT="1"/>
      <dgm:spPr/>
      <dgm:t>
        <a:bodyPr/>
        <a:lstStyle/>
        <a:p>
          <a:r>
            <a:rPr lang="en-US" sz="700" dirty="0"/>
            <a:t>1</a:t>
          </a:r>
          <a:r>
            <a:rPr lang="en-US" sz="700" baseline="30000" dirty="0"/>
            <a:t>st</a:t>
          </a:r>
          <a:r>
            <a:rPr lang="en-US" sz="700" dirty="0"/>
            <a:t> Branch</a:t>
          </a:r>
        </a:p>
      </dgm:t>
    </dgm:pt>
    <dgm:pt modelId="{F3072AC0-586E-4DA8-98E5-21EE33CC4C59}" type="parTrans" cxnId="{075B9354-3285-4CF5-8512-D05AB22AF38A}">
      <dgm:prSet/>
      <dgm:spPr/>
      <dgm:t>
        <a:bodyPr/>
        <a:lstStyle/>
        <a:p>
          <a:endParaRPr lang="en-US"/>
        </a:p>
      </dgm:t>
    </dgm:pt>
    <dgm:pt modelId="{DC3D715A-2836-4031-BA28-E16A50E0EDAD}" type="sibTrans" cxnId="{075B9354-3285-4CF5-8512-D05AB22AF38A}">
      <dgm:prSet/>
      <dgm:spPr/>
      <dgm:t>
        <a:bodyPr/>
        <a:lstStyle/>
        <a:p>
          <a:endParaRPr lang="en-US"/>
        </a:p>
      </dgm:t>
    </dgm:pt>
    <dgm:pt modelId="{79F0AF6E-100E-4B2C-9F93-372157F09DFC}">
      <dgm:prSet custT="1"/>
      <dgm:spPr/>
      <dgm:t>
        <a:bodyPr/>
        <a:lstStyle/>
        <a:p>
          <a:r>
            <a:rPr lang="en-US" sz="700" dirty="0"/>
            <a:t>2</a:t>
          </a:r>
          <a:r>
            <a:rPr lang="en-US" sz="700" baseline="30000" dirty="0"/>
            <a:t>nd</a:t>
          </a:r>
          <a:r>
            <a:rPr lang="en-US" sz="700" dirty="0"/>
            <a:t> Branch</a:t>
          </a:r>
        </a:p>
      </dgm:t>
    </dgm:pt>
    <dgm:pt modelId="{0F302897-9259-4F2C-A75C-0F2D2E09FF90}" type="parTrans" cxnId="{FAB0AC80-1A9B-4EE2-B21B-5D5208F4DCF1}">
      <dgm:prSet/>
      <dgm:spPr/>
      <dgm:t>
        <a:bodyPr/>
        <a:lstStyle/>
        <a:p>
          <a:endParaRPr lang="en-US"/>
        </a:p>
      </dgm:t>
    </dgm:pt>
    <dgm:pt modelId="{3527C074-EB2C-4DF2-9D0E-982F0CFCDBBE}" type="sibTrans" cxnId="{FAB0AC80-1A9B-4EE2-B21B-5D5208F4DCF1}">
      <dgm:prSet/>
      <dgm:spPr/>
      <dgm:t>
        <a:bodyPr/>
        <a:lstStyle/>
        <a:p>
          <a:endParaRPr lang="en-US"/>
        </a:p>
      </dgm:t>
    </dgm:pt>
    <dgm:pt modelId="{07335FAE-0715-4D81-8375-E790B45EB725}">
      <dgm:prSet custT="1"/>
      <dgm:spPr/>
      <dgm:t>
        <a:bodyPr/>
        <a:lstStyle/>
        <a:p>
          <a:r>
            <a:rPr lang="en-US" sz="500" dirty="0"/>
            <a:t>Concurrence</a:t>
          </a:r>
        </a:p>
      </dgm:t>
    </dgm:pt>
    <dgm:pt modelId="{C6D10213-8716-4EE3-AF26-F4587DD046C0}" type="parTrans" cxnId="{D469A41E-D23A-4804-89B1-F20980B072B6}">
      <dgm:prSet/>
      <dgm:spPr/>
      <dgm:t>
        <a:bodyPr/>
        <a:lstStyle/>
        <a:p>
          <a:endParaRPr lang="en-US"/>
        </a:p>
      </dgm:t>
    </dgm:pt>
    <dgm:pt modelId="{5D74E0DB-BEDD-4A79-8BE7-B4A3525CA831}" type="sibTrans" cxnId="{D469A41E-D23A-4804-89B1-F20980B072B6}">
      <dgm:prSet/>
      <dgm:spPr/>
      <dgm:t>
        <a:bodyPr/>
        <a:lstStyle/>
        <a:p>
          <a:endParaRPr lang="en-US"/>
        </a:p>
      </dgm:t>
    </dgm:pt>
    <dgm:pt modelId="{ED41070E-2ABA-4C71-B19F-37BD38500F4E}">
      <dgm:prSet/>
      <dgm:spPr/>
      <dgm:t>
        <a:bodyPr/>
        <a:lstStyle/>
        <a:p>
          <a:r>
            <a:rPr lang="en-US" dirty="0"/>
            <a:t>Enactment</a:t>
          </a:r>
        </a:p>
      </dgm:t>
    </dgm:pt>
    <dgm:pt modelId="{0D5A2839-7563-467D-9F7F-79D357154767}" type="parTrans" cxnId="{4E58A612-07C6-492B-8D65-3113453D4BD1}">
      <dgm:prSet/>
      <dgm:spPr/>
      <dgm:t>
        <a:bodyPr/>
        <a:lstStyle/>
        <a:p>
          <a:endParaRPr lang="en-US"/>
        </a:p>
      </dgm:t>
    </dgm:pt>
    <dgm:pt modelId="{304741AA-04AB-4DC6-A534-EF91EE0415F0}" type="sibTrans" cxnId="{4E58A612-07C6-492B-8D65-3113453D4BD1}">
      <dgm:prSet/>
      <dgm:spPr/>
      <dgm:t>
        <a:bodyPr/>
        <a:lstStyle/>
        <a:p>
          <a:endParaRPr lang="en-US"/>
        </a:p>
      </dgm:t>
    </dgm:pt>
    <dgm:pt modelId="{84A255A1-5550-4A72-A492-16008EC164AA}">
      <dgm:prSet custT="1"/>
      <dgm:spPr/>
      <dgm:t>
        <a:bodyPr/>
        <a:lstStyle/>
        <a:p>
          <a:r>
            <a:rPr lang="en-US" sz="1000" dirty="0"/>
            <a:t>Law</a:t>
          </a:r>
        </a:p>
      </dgm:t>
    </dgm:pt>
    <dgm:pt modelId="{1CA62B0B-7ECE-496C-83C1-50534EF84029}" type="parTrans" cxnId="{53C28901-C333-497F-B41D-7986E97922DD}">
      <dgm:prSet/>
      <dgm:spPr/>
      <dgm:t>
        <a:bodyPr/>
        <a:lstStyle/>
        <a:p>
          <a:endParaRPr lang="en-US"/>
        </a:p>
      </dgm:t>
    </dgm:pt>
    <dgm:pt modelId="{30EE40B4-D1B7-400C-BB07-E09614EB1EF8}" type="sibTrans" cxnId="{53C28901-C333-497F-B41D-7986E97922DD}">
      <dgm:prSet/>
      <dgm:spPr/>
      <dgm:t>
        <a:bodyPr/>
        <a:lstStyle/>
        <a:p>
          <a:endParaRPr lang="en-US"/>
        </a:p>
      </dgm:t>
    </dgm:pt>
    <dgm:pt modelId="{8F2027BF-BF94-4241-ABFA-776A621C5784}" type="pres">
      <dgm:prSet presAssocID="{2073357B-6E79-4A12-9BB2-58A8A5A78B12}" presName="Name0" presStyleCnt="0">
        <dgm:presLayoutVars>
          <dgm:dir/>
          <dgm:resizeHandles val="exact"/>
        </dgm:presLayoutVars>
      </dgm:prSet>
      <dgm:spPr/>
    </dgm:pt>
    <dgm:pt modelId="{E050BA7A-410E-4AA9-8C53-F505314A7CB6}" type="pres">
      <dgm:prSet presAssocID="{07D383D7-65FB-42A6-A186-00B6C96A7FBE}" presName="parTxOnly" presStyleLbl="node1" presStyleIdx="0" presStyleCnt="14">
        <dgm:presLayoutVars>
          <dgm:bulletEnabled val="1"/>
        </dgm:presLayoutVars>
      </dgm:prSet>
      <dgm:spPr/>
    </dgm:pt>
    <dgm:pt modelId="{072DADBD-8CA5-4EF6-8E82-CF528D72740B}" type="pres">
      <dgm:prSet presAssocID="{6C6E779A-18CB-4D9F-AA04-E8135D8ACFD0}" presName="parSpace" presStyleCnt="0"/>
      <dgm:spPr/>
    </dgm:pt>
    <dgm:pt modelId="{0243361B-5EC4-465C-80C7-363866046FCD}" type="pres">
      <dgm:prSet presAssocID="{8E97E575-AA13-4587-B89C-DEE832AEC461}" presName="parTxOnly" presStyleLbl="node1" presStyleIdx="1" presStyleCnt="14">
        <dgm:presLayoutVars>
          <dgm:bulletEnabled val="1"/>
        </dgm:presLayoutVars>
      </dgm:prSet>
      <dgm:spPr/>
    </dgm:pt>
    <dgm:pt modelId="{C12B7B5A-DDF2-4A8A-96BF-0632139912E9}" type="pres">
      <dgm:prSet presAssocID="{A19984D1-289E-47F6-AF78-0C3F8EBA3742}" presName="parSpace" presStyleCnt="0"/>
      <dgm:spPr/>
    </dgm:pt>
    <dgm:pt modelId="{028F668F-2A64-4DBE-A678-CB85F87BEC97}" type="pres">
      <dgm:prSet presAssocID="{09E9DA12-70D3-48FC-B597-4AB1FBE0577F}" presName="parTxOnly" presStyleLbl="node1" presStyleIdx="2" presStyleCnt="14">
        <dgm:presLayoutVars>
          <dgm:bulletEnabled val="1"/>
        </dgm:presLayoutVars>
      </dgm:prSet>
      <dgm:spPr/>
    </dgm:pt>
    <dgm:pt modelId="{69FDB2B8-2D2E-4414-9549-BBDE3D770B84}" type="pres">
      <dgm:prSet presAssocID="{24872708-F4F7-44E4-9313-0CF99573A006}" presName="parSpace" presStyleCnt="0"/>
      <dgm:spPr/>
    </dgm:pt>
    <dgm:pt modelId="{CBFD01C3-B9C3-40B4-B807-A4147BCC6BA7}" type="pres">
      <dgm:prSet presAssocID="{C13E6D73-42D4-4C6C-9A1C-D85238965A25}" presName="parTxOnly" presStyleLbl="node1" presStyleIdx="3" presStyleCnt="14">
        <dgm:presLayoutVars>
          <dgm:bulletEnabled val="1"/>
        </dgm:presLayoutVars>
      </dgm:prSet>
      <dgm:spPr/>
    </dgm:pt>
    <dgm:pt modelId="{78327910-6497-44D9-9FAC-655A04D4CA10}" type="pres">
      <dgm:prSet presAssocID="{E479C267-F7B5-4458-9ED8-238D9428CCA7}" presName="parSpace" presStyleCnt="0"/>
      <dgm:spPr/>
    </dgm:pt>
    <dgm:pt modelId="{D00018DA-E0D4-41E3-B7AA-11D44707664F}" type="pres">
      <dgm:prSet presAssocID="{F7FE2D8C-98E3-4452-8E6B-40CE67F90453}" presName="parTxOnly" presStyleLbl="node1" presStyleIdx="4" presStyleCnt="14">
        <dgm:presLayoutVars>
          <dgm:bulletEnabled val="1"/>
        </dgm:presLayoutVars>
      </dgm:prSet>
      <dgm:spPr/>
    </dgm:pt>
    <dgm:pt modelId="{0A4CFFDB-4B22-47EC-8224-3B83E47255FD}" type="pres">
      <dgm:prSet presAssocID="{E72034A3-91DB-4843-BCE8-CE8C7AC5B0D1}" presName="parSpace" presStyleCnt="0"/>
      <dgm:spPr/>
    </dgm:pt>
    <dgm:pt modelId="{858D13DA-1335-4293-9B46-901ED191723F}" type="pres">
      <dgm:prSet presAssocID="{5C4573C4-D137-4D41-802E-195DEF87673A}" presName="parTxOnly" presStyleLbl="node1" presStyleIdx="5" presStyleCnt="14">
        <dgm:presLayoutVars>
          <dgm:bulletEnabled val="1"/>
        </dgm:presLayoutVars>
      </dgm:prSet>
      <dgm:spPr/>
    </dgm:pt>
    <dgm:pt modelId="{6F7F6E47-0181-42E9-BA44-7BE16E12C98A}" type="pres">
      <dgm:prSet presAssocID="{D485195B-4450-40E6-AF53-7A8F6693ACA7}" presName="parSpace" presStyleCnt="0"/>
      <dgm:spPr/>
    </dgm:pt>
    <dgm:pt modelId="{359DF94B-32C5-4C9D-8548-61E34F1C69E1}" type="pres">
      <dgm:prSet presAssocID="{6D8DF377-DDD8-4E2F-A429-DB6420F7B4E2}" presName="parTxOnly" presStyleLbl="node1" presStyleIdx="6" presStyleCnt="14">
        <dgm:presLayoutVars>
          <dgm:bulletEnabled val="1"/>
        </dgm:presLayoutVars>
      </dgm:prSet>
      <dgm:spPr/>
    </dgm:pt>
    <dgm:pt modelId="{1970A798-1952-412A-B934-E6F3D12F086C}" type="pres">
      <dgm:prSet presAssocID="{BAA0F611-6A26-45EA-AA01-7DC35A580FF7}" presName="parSpace" presStyleCnt="0"/>
      <dgm:spPr/>
    </dgm:pt>
    <dgm:pt modelId="{4EBFB3EE-2EAA-4515-A618-6AA0F28F67D1}" type="pres">
      <dgm:prSet presAssocID="{A866E4EF-9FF6-40A9-8B7E-B04A4E5887A8}" presName="parTxOnly" presStyleLbl="node1" presStyleIdx="7" presStyleCnt="14">
        <dgm:presLayoutVars>
          <dgm:bulletEnabled val="1"/>
        </dgm:presLayoutVars>
      </dgm:prSet>
      <dgm:spPr/>
    </dgm:pt>
    <dgm:pt modelId="{59EEDD68-1A53-4D1C-93B8-9F1DB497A5CD}" type="pres">
      <dgm:prSet presAssocID="{959542F1-3FE9-4871-88CE-F8CD4178531E}" presName="parSpace" presStyleCnt="0"/>
      <dgm:spPr/>
    </dgm:pt>
    <dgm:pt modelId="{73FFCC56-7A5B-4C71-909E-307F7A54317A}" type="pres">
      <dgm:prSet presAssocID="{9154C0AF-0C77-4EFA-9685-BDDC65ACB169}" presName="parTxOnly" presStyleLbl="node1" presStyleIdx="8" presStyleCnt="14">
        <dgm:presLayoutVars>
          <dgm:bulletEnabled val="1"/>
        </dgm:presLayoutVars>
      </dgm:prSet>
      <dgm:spPr/>
    </dgm:pt>
    <dgm:pt modelId="{C9001DA8-C3C0-48C1-9AC0-D578802C5002}" type="pres">
      <dgm:prSet presAssocID="{0D204E4A-6788-4A2B-9E69-547BE4BF2271}" presName="parSpace" presStyleCnt="0"/>
      <dgm:spPr/>
    </dgm:pt>
    <dgm:pt modelId="{E6DAB853-E106-4E67-A4BD-C594FA33BBEA}" type="pres">
      <dgm:prSet presAssocID="{908B97EE-4617-42BB-9766-51D974EDFDB8}" presName="parTxOnly" presStyleLbl="node1" presStyleIdx="9" presStyleCnt="14">
        <dgm:presLayoutVars>
          <dgm:bulletEnabled val="1"/>
        </dgm:presLayoutVars>
      </dgm:prSet>
      <dgm:spPr/>
    </dgm:pt>
    <dgm:pt modelId="{794FE91B-9C8E-4D91-BED1-91962CD00382}" type="pres">
      <dgm:prSet presAssocID="{DC3D715A-2836-4031-BA28-E16A50E0EDAD}" presName="parSpace" presStyleCnt="0"/>
      <dgm:spPr/>
    </dgm:pt>
    <dgm:pt modelId="{67F504D3-8D9E-4B3B-AD5B-4E0780E0391B}" type="pres">
      <dgm:prSet presAssocID="{79F0AF6E-100E-4B2C-9F93-372157F09DFC}" presName="parTxOnly" presStyleLbl="node1" presStyleIdx="10" presStyleCnt="14">
        <dgm:presLayoutVars>
          <dgm:bulletEnabled val="1"/>
        </dgm:presLayoutVars>
      </dgm:prSet>
      <dgm:spPr/>
    </dgm:pt>
    <dgm:pt modelId="{07F130CA-F44B-403F-94F9-A0874DA8DB9E}" type="pres">
      <dgm:prSet presAssocID="{3527C074-EB2C-4DF2-9D0E-982F0CFCDBBE}" presName="parSpace" presStyleCnt="0"/>
      <dgm:spPr/>
    </dgm:pt>
    <dgm:pt modelId="{28483544-55DA-4B27-B9B6-159377A6C921}" type="pres">
      <dgm:prSet presAssocID="{07335FAE-0715-4D81-8375-E790B45EB725}" presName="parTxOnly" presStyleLbl="node1" presStyleIdx="11" presStyleCnt="14">
        <dgm:presLayoutVars>
          <dgm:bulletEnabled val="1"/>
        </dgm:presLayoutVars>
      </dgm:prSet>
      <dgm:spPr/>
    </dgm:pt>
    <dgm:pt modelId="{719DD473-2560-4047-830A-5F01BD3F6625}" type="pres">
      <dgm:prSet presAssocID="{5D74E0DB-BEDD-4A79-8BE7-B4A3525CA831}" presName="parSpace" presStyleCnt="0"/>
      <dgm:spPr/>
    </dgm:pt>
    <dgm:pt modelId="{1C0CF895-F9EC-4735-8FDC-693039E9FE27}" type="pres">
      <dgm:prSet presAssocID="{ED41070E-2ABA-4C71-B19F-37BD38500F4E}" presName="parTxOnly" presStyleLbl="node1" presStyleIdx="12" presStyleCnt="14">
        <dgm:presLayoutVars>
          <dgm:bulletEnabled val="1"/>
        </dgm:presLayoutVars>
      </dgm:prSet>
      <dgm:spPr/>
    </dgm:pt>
    <dgm:pt modelId="{C3C0085D-44B9-4E6D-AB12-1E59ABB50FCF}" type="pres">
      <dgm:prSet presAssocID="{304741AA-04AB-4DC6-A534-EF91EE0415F0}" presName="parSpace" presStyleCnt="0"/>
      <dgm:spPr/>
    </dgm:pt>
    <dgm:pt modelId="{9D0BC444-AAFC-4D64-8FF5-08A845107391}" type="pres">
      <dgm:prSet presAssocID="{84A255A1-5550-4A72-A492-16008EC164AA}" presName="parTxOnly" presStyleLbl="node1" presStyleIdx="13" presStyleCnt="14">
        <dgm:presLayoutVars>
          <dgm:bulletEnabled val="1"/>
        </dgm:presLayoutVars>
      </dgm:prSet>
      <dgm:spPr/>
    </dgm:pt>
  </dgm:ptLst>
  <dgm:cxnLst>
    <dgm:cxn modelId="{53C28901-C333-497F-B41D-7986E97922DD}" srcId="{2073357B-6E79-4A12-9BB2-58A8A5A78B12}" destId="{84A255A1-5550-4A72-A492-16008EC164AA}" srcOrd="13" destOrd="0" parTransId="{1CA62B0B-7ECE-496C-83C1-50534EF84029}" sibTransId="{30EE40B4-D1B7-400C-BB07-E09614EB1EF8}"/>
    <dgm:cxn modelId="{4E58A612-07C6-492B-8D65-3113453D4BD1}" srcId="{2073357B-6E79-4A12-9BB2-58A8A5A78B12}" destId="{ED41070E-2ABA-4C71-B19F-37BD38500F4E}" srcOrd="12" destOrd="0" parTransId="{0D5A2839-7563-467D-9F7F-79D357154767}" sibTransId="{304741AA-04AB-4DC6-A534-EF91EE0415F0}"/>
    <dgm:cxn modelId="{68CC8617-D5C4-4028-84AC-D1926A9BC086}" type="presOf" srcId="{ED41070E-2ABA-4C71-B19F-37BD38500F4E}" destId="{1C0CF895-F9EC-4735-8FDC-693039E9FE27}" srcOrd="0" destOrd="0" presId="urn:microsoft.com/office/officeart/2005/8/layout/hChevron3"/>
    <dgm:cxn modelId="{AA7C1F1A-96D7-4566-A5D9-F3BC15F1E4D6}" type="presOf" srcId="{5C4573C4-D137-4D41-802E-195DEF87673A}" destId="{858D13DA-1335-4293-9B46-901ED191723F}" srcOrd="0" destOrd="0" presId="urn:microsoft.com/office/officeart/2005/8/layout/hChevron3"/>
    <dgm:cxn modelId="{D469A41E-D23A-4804-89B1-F20980B072B6}" srcId="{2073357B-6E79-4A12-9BB2-58A8A5A78B12}" destId="{07335FAE-0715-4D81-8375-E790B45EB725}" srcOrd="11" destOrd="0" parTransId="{C6D10213-8716-4EE3-AF26-F4587DD046C0}" sibTransId="{5D74E0DB-BEDD-4A79-8BE7-B4A3525CA831}"/>
    <dgm:cxn modelId="{96E32128-2629-4F81-B19E-B8347F65335F}" type="presOf" srcId="{8E97E575-AA13-4587-B89C-DEE832AEC461}" destId="{0243361B-5EC4-465C-80C7-363866046FCD}" srcOrd="0" destOrd="0" presId="urn:microsoft.com/office/officeart/2005/8/layout/hChevron3"/>
    <dgm:cxn modelId="{48987729-E60A-4E7A-B1DD-E5E9FF69C9A2}" type="presOf" srcId="{908B97EE-4617-42BB-9766-51D974EDFDB8}" destId="{E6DAB853-E106-4E67-A4BD-C594FA33BBEA}" srcOrd="0" destOrd="0" presId="urn:microsoft.com/office/officeart/2005/8/layout/hChevron3"/>
    <dgm:cxn modelId="{42AB5130-22F4-40F1-84AE-15464A82B73E}" srcId="{2073357B-6E79-4A12-9BB2-58A8A5A78B12}" destId="{07D383D7-65FB-42A6-A186-00B6C96A7FBE}" srcOrd="0" destOrd="0" parTransId="{FDF00C89-4214-4514-A908-FD2CB0A0D541}" sibTransId="{6C6E779A-18CB-4D9F-AA04-E8135D8ACFD0}"/>
    <dgm:cxn modelId="{F19BCE5E-462F-4219-962D-3E382ED5812D}" srcId="{2073357B-6E79-4A12-9BB2-58A8A5A78B12}" destId="{09E9DA12-70D3-48FC-B597-4AB1FBE0577F}" srcOrd="2" destOrd="0" parTransId="{25C08502-9306-4A5A-B352-81BC2B5BEE86}" sibTransId="{24872708-F4F7-44E4-9313-0CF99573A006}"/>
    <dgm:cxn modelId="{C0F39E62-2B50-4E82-B79B-B2032D45AAA5}" type="presOf" srcId="{84A255A1-5550-4A72-A492-16008EC164AA}" destId="{9D0BC444-AAFC-4D64-8FF5-08A845107391}" srcOrd="0" destOrd="0" presId="urn:microsoft.com/office/officeart/2005/8/layout/hChevron3"/>
    <dgm:cxn modelId="{38A94D44-72D1-40BB-BF5A-348BE77B2D34}" srcId="{2073357B-6E79-4A12-9BB2-58A8A5A78B12}" destId="{8E97E575-AA13-4587-B89C-DEE832AEC461}" srcOrd="1" destOrd="0" parTransId="{4D7596EF-3F4D-4CDE-A626-4634A92D2B4D}" sibTransId="{A19984D1-289E-47F6-AF78-0C3F8EBA3742}"/>
    <dgm:cxn modelId="{88889164-E383-4A77-A654-C67A326356CD}" srcId="{2073357B-6E79-4A12-9BB2-58A8A5A78B12}" destId="{9154C0AF-0C77-4EFA-9685-BDDC65ACB169}" srcOrd="8" destOrd="0" parTransId="{FEED4FDF-40BE-42DA-97F7-4CDF724E7372}" sibTransId="{0D204E4A-6788-4A2B-9E69-547BE4BF2271}"/>
    <dgm:cxn modelId="{583D456E-688C-4F29-B846-9BAA8EF8446B}" type="presOf" srcId="{2073357B-6E79-4A12-9BB2-58A8A5A78B12}" destId="{8F2027BF-BF94-4241-ABFA-776A621C5784}" srcOrd="0" destOrd="0" presId="urn:microsoft.com/office/officeart/2005/8/layout/hChevron3"/>
    <dgm:cxn modelId="{F924B570-D013-4227-B6F5-431636B37DF0}" srcId="{2073357B-6E79-4A12-9BB2-58A8A5A78B12}" destId="{5C4573C4-D137-4D41-802E-195DEF87673A}" srcOrd="5" destOrd="0" parTransId="{4F8D2004-8877-48F9-B559-CD6DD16C7163}" sibTransId="{D485195B-4450-40E6-AF53-7A8F6693ACA7}"/>
    <dgm:cxn modelId="{075B9354-3285-4CF5-8512-D05AB22AF38A}" srcId="{2073357B-6E79-4A12-9BB2-58A8A5A78B12}" destId="{908B97EE-4617-42BB-9766-51D974EDFDB8}" srcOrd="9" destOrd="0" parTransId="{F3072AC0-586E-4DA8-98E5-21EE33CC4C59}" sibTransId="{DC3D715A-2836-4031-BA28-E16A50E0EDAD}"/>
    <dgm:cxn modelId="{D6A9EA58-8752-4888-9CBB-42100ACB87CC}" type="presOf" srcId="{07D383D7-65FB-42A6-A186-00B6C96A7FBE}" destId="{E050BA7A-410E-4AA9-8C53-F505314A7CB6}" srcOrd="0" destOrd="0" presId="urn:microsoft.com/office/officeart/2005/8/layout/hChevron3"/>
    <dgm:cxn modelId="{A20A157E-7CDF-4F35-93DE-459FAD049F7A}" type="presOf" srcId="{F7FE2D8C-98E3-4452-8E6B-40CE67F90453}" destId="{D00018DA-E0D4-41E3-B7AA-11D44707664F}" srcOrd="0" destOrd="0" presId="urn:microsoft.com/office/officeart/2005/8/layout/hChevron3"/>
    <dgm:cxn modelId="{0C744E80-C266-4098-BDEC-8038A74B9186}" type="presOf" srcId="{6D8DF377-DDD8-4E2F-A429-DB6420F7B4E2}" destId="{359DF94B-32C5-4C9D-8548-61E34F1C69E1}" srcOrd="0" destOrd="0" presId="urn:microsoft.com/office/officeart/2005/8/layout/hChevron3"/>
    <dgm:cxn modelId="{FAB0AC80-1A9B-4EE2-B21B-5D5208F4DCF1}" srcId="{2073357B-6E79-4A12-9BB2-58A8A5A78B12}" destId="{79F0AF6E-100E-4B2C-9F93-372157F09DFC}" srcOrd="10" destOrd="0" parTransId="{0F302897-9259-4F2C-A75C-0F2D2E09FF90}" sibTransId="{3527C074-EB2C-4DF2-9D0E-982F0CFCDBBE}"/>
    <dgm:cxn modelId="{39C98582-AD18-4A9D-A809-10DC13E94B97}" type="presOf" srcId="{79F0AF6E-100E-4B2C-9F93-372157F09DFC}" destId="{67F504D3-8D9E-4B3B-AD5B-4E0780E0391B}" srcOrd="0" destOrd="0" presId="urn:microsoft.com/office/officeart/2005/8/layout/hChevron3"/>
    <dgm:cxn modelId="{E30B7A91-DFE9-45F3-B576-D8E7574D11FD}" srcId="{2073357B-6E79-4A12-9BB2-58A8A5A78B12}" destId="{C13E6D73-42D4-4C6C-9A1C-D85238965A25}" srcOrd="3" destOrd="0" parTransId="{FD18B3BB-489C-45A7-9396-1A2CEE0B11A9}" sibTransId="{E479C267-F7B5-4458-9ED8-238D9428CCA7}"/>
    <dgm:cxn modelId="{F3BCE2A3-CC43-4DFC-B63F-0D9B16E1E077}" type="presOf" srcId="{9154C0AF-0C77-4EFA-9685-BDDC65ACB169}" destId="{73FFCC56-7A5B-4C71-909E-307F7A54317A}" srcOrd="0" destOrd="0" presId="urn:microsoft.com/office/officeart/2005/8/layout/hChevron3"/>
    <dgm:cxn modelId="{D1DD6FB2-7288-4718-9583-C8EF687C2EC7}" type="presOf" srcId="{C13E6D73-42D4-4C6C-9A1C-D85238965A25}" destId="{CBFD01C3-B9C3-40B4-B807-A4147BCC6BA7}" srcOrd="0" destOrd="0" presId="urn:microsoft.com/office/officeart/2005/8/layout/hChevron3"/>
    <dgm:cxn modelId="{DB01A8BC-ADBD-41DB-A6F1-15BBD688641C}" type="presOf" srcId="{09E9DA12-70D3-48FC-B597-4AB1FBE0577F}" destId="{028F668F-2A64-4DBE-A678-CB85F87BEC97}" srcOrd="0" destOrd="0" presId="urn:microsoft.com/office/officeart/2005/8/layout/hChevron3"/>
    <dgm:cxn modelId="{AB9B0EC0-D32C-48B3-8E85-89D3941355E8}" type="presOf" srcId="{A866E4EF-9FF6-40A9-8B7E-B04A4E5887A8}" destId="{4EBFB3EE-2EAA-4515-A618-6AA0F28F67D1}" srcOrd="0" destOrd="0" presId="urn:microsoft.com/office/officeart/2005/8/layout/hChevron3"/>
    <dgm:cxn modelId="{009FD1C0-E6E6-4071-A7E3-55EFCAB96481}" srcId="{2073357B-6E79-4A12-9BB2-58A8A5A78B12}" destId="{F7FE2D8C-98E3-4452-8E6B-40CE67F90453}" srcOrd="4" destOrd="0" parTransId="{128EDCB5-EDDA-4879-A569-07ADBF153856}" sibTransId="{E72034A3-91DB-4843-BCE8-CE8C7AC5B0D1}"/>
    <dgm:cxn modelId="{72C9FBEE-2FFE-4C1F-9A7C-D1612CA82D78}" type="presOf" srcId="{07335FAE-0715-4D81-8375-E790B45EB725}" destId="{28483544-55DA-4B27-B9B6-159377A6C921}" srcOrd="0" destOrd="0" presId="urn:microsoft.com/office/officeart/2005/8/layout/hChevron3"/>
    <dgm:cxn modelId="{D3965DF4-5B91-4866-BE7E-21E15FD62E7A}" srcId="{2073357B-6E79-4A12-9BB2-58A8A5A78B12}" destId="{6D8DF377-DDD8-4E2F-A429-DB6420F7B4E2}" srcOrd="6" destOrd="0" parTransId="{8D83166A-BC08-4753-AFDC-556EB6C2C6CD}" sibTransId="{BAA0F611-6A26-45EA-AA01-7DC35A580FF7}"/>
    <dgm:cxn modelId="{699656FE-4616-41D0-9B79-16C9EFFDF1B6}" srcId="{2073357B-6E79-4A12-9BB2-58A8A5A78B12}" destId="{A866E4EF-9FF6-40A9-8B7E-B04A4E5887A8}" srcOrd="7" destOrd="0" parTransId="{737B1B29-0E48-469C-8FBD-017FB0FDCD7D}" sibTransId="{959542F1-3FE9-4871-88CE-F8CD4178531E}"/>
    <dgm:cxn modelId="{155803DB-2C93-450D-8EA7-6FFB1AE9B234}" type="presParOf" srcId="{8F2027BF-BF94-4241-ABFA-776A621C5784}" destId="{E050BA7A-410E-4AA9-8C53-F505314A7CB6}" srcOrd="0" destOrd="0" presId="urn:microsoft.com/office/officeart/2005/8/layout/hChevron3"/>
    <dgm:cxn modelId="{B8772D2D-F962-48DF-8285-BA3E858347D6}" type="presParOf" srcId="{8F2027BF-BF94-4241-ABFA-776A621C5784}" destId="{072DADBD-8CA5-4EF6-8E82-CF528D72740B}" srcOrd="1" destOrd="0" presId="urn:microsoft.com/office/officeart/2005/8/layout/hChevron3"/>
    <dgm:cxn modelId="{1327CE47-3C1F-420E-9FEA-70ABBE512E24}" type="presParOf" srcId="{8F2027BF-BF94-4241-ABFA-776A621C5784}" destId="{0243361B-5EC4-465C-80C7-363866046FCD}" srcOrd="2" destOrd="0" presId="urn:microsoft.com/office/officeart/2005/8/layout/hChevron3"/>
    <dgm:cxn modelId="{C4F8A116-823D-4DD3-B7C5-9BAC476785CA}" type="presParOf" srcId="{8F2027BF-BF94-4241-ABFA-776A621C5784}" destId="{C12B7B5A-DDF2-4A8A-96BF-0632139912E9}" srcOrd="3" destOrd="0" presId="urn:microsoft.com/office/officeart/2005/8/layout/hChevron3"/>
    <dgm:cxn modelId="{19BA8388-902F-4727-B8CE-C6C5896BC110}" type="presParOf" srcId="{8F2027BF-BF94-4241-ABFA-776A621C5784}" destId="{028F668F-2A64-4DBE-A678-CB85F87BEC97}" srcOrd="4" destOrd="0" presId="urn:microsoft.com/office/officeart/2005/8/layout/hChevron3"/>
    <dgm:cxn modelId="{62F6224D-2708-4E56-9C88-2E305A7CA4F0}" type="presParOf" srcId="{8F2027BF-BF94-4241-ABFA-776A621C5784}" destId="{69FDB2B8-2D2E-4414-9549-BBDE3D770B84}" srcOrd="5" destOrd="0" presId="urn:microsoft.com/office/officeart/2005/8/layout/hChevron3"/>
    <dgm:cxn modelId="{D7947A38-E111-4080-ADBE-F75F696B3906}" type="presParOf" srcId="{8F2027BF-BF94-4241-ABFA-776A621C5784}" destId="{CBFD01C3-B9C3-40B4-B807-A4147BCC6BA7}" srcOrd="6" destOrd="0" presId="urn:microsoft.com/office/officeart/2005/8/layout/hChevron3"/>
    <dgm:cxn modelId="{C85AB807-9A11-497D-8F11-259F2B33C11F}" type="presParOf" srcId="{8F2027BF-BF94-4241-ABFA-776A621C5784}" destId="{78327910-6497-44D9-9FAC-655A04D4CA10}" srcOrd="7" destOrd="0" presId="urn:microsoft.com/office/officeart/2005/8/layout/hChevron3"/>
    <dgm:cxn modelId="{6B8C522C-3163-428B-A3E7-B1F8253E5E04}" type="presParOf" srcId="{8F2027BF-BF94-4241-ABFA-776A621C5784}" destId="{D00018DA-E0D4-41E3-B7AA-11D44707664F}" srcOrd="8" destOrd="0" presId="urn:microsoft.com/office/officeart/2005/8/layout/hChevron3"/>
    <dgm:cxn modelId="{79604CE6-A747-44EB-B944-82C701D9A9E7}" type="presParOf" srcId="{8F2027BF-BF94-4241-ABFA-776A621C5784}" destId="{0A4CFFDB-4B22-47EC-8224-3B83E47255FD}" srcOrd="9" destOrd="0" presId="urn:microsoft.com/office/officeart/2005/8/layout/hChevron3"/>
    <dgm:cxn modelId="{22744770-A849-4BDA-9084-3E8B96F1165A}" type="presParOf" srcId="{8F2027BF-BF94-4241-ABFA-776A621C5784}" destId="{858D13DA-1335-4293-9B46-901ED191723F}" srcOrd="10" destOrd="0" presId="urn:microsoft.com/office/officeart/2005/8/layout/hChevron3"/>
    <dgm:cxn modelId="{4CA7C831-CC4E-4C27-91CB-689CF08CC7E3}" type="presParOf" srcId="{8F2027BF-BF94-4241-ABFA-776A621C5784}" destId="{6F7F6E47-0181-42E9-BA44-7BE16E12C98A}" srcOrd="11" destOrd="0" presId="urn:microsoft.com/office/officeart/2005/8/layout/hChevron3"/>
    <dgm:cxn modelId="{53A16CC9-FCD9-46EB-8C74-0945B7FDDF28}" type="presParOf" srcId="{8F2027BF-BF94-4241-ABFA-776A621C5784}" destId="{359DF94B-32C5-4C9D-8548-61E34F1C69E1}" srcOrd="12" destOrd="0" presId="urn:microsoft.com/office/officeart/2005/8/layout/hChevron3"/>
    <dgm:cxn modelId="{A69AC646-B393-45CC-A591-B87384CF48E3}" type="presParOf" srcId="{8F2027BF-BF94-4241-ABFA-776A621C5784}" destId="{1970A798-1952-412A-B934-E6F3D12F086C}" srcOrd="13" destOrd="0" presId="urn:microsoft.com/office/officeart/2005/8/layout/hChevron3"/>
    <dgm:cxn modelId="{E35B94C4-2AD0-45F6-9D22-D1F6C42C2D81}" type="presParOf" srcId="{8F2027BF-BF94-4241-ABFA-776A621C5784}" destId="{4EBFB3EE-2EAA-4515-A618-6AA0F28F67D1}" srcOrd="14" destOrd="0" presId="urn:microsoft.com/office/officeart/2005/8/layout/hChevron3"/>
    <dgm:cxn modelId="{2C62254A-A3B0-4F1D-9782-FC5DBFDD4F29}" type="presParOf" srcId="{8F2027BF-BF94-4241-ABFA-776A621C5784}" destId="{59EEDD68-1A53-4D1C-93B8-9F1DB497A5CD}" srcOrd="15" destOrd="0" presId="urn:microsoft.com/office/officeart/2005/8/layout/hChevron3"/>
    <dgm:cxn modelId="{5B543AA5-41B0-41D0-BCD2-DE693261246C}" type="presParOf" srcId="{8F2027BF-BF94-4241-ABFA-776A621C5784}" destId="{73FFCC56-7A5B-4C71-909E-307F7A54317A}" srcOrd="16" destOrd="0" presId="urn:microsoft.com/office/officeart/2005/8/layout/hChevron3"/>
    <dgm:cxn modelId="{11E4A837-88D3-4955-ACDA-6BE420A82F19}" type="presParOf" srcId="{8F2027BF-BF94-4241-ABFA-776A621C5784}" destId="{C9001DA8-C3C0-48C1-9AC0-D578802C5002}" srcOrd="17" destOrd="0" presId="urn:microsoft.com/office/officeart/2005/8/layout/hChevron3"/>
    <dgm:cxn modelId="{3D1AE625-EF8B-4EBD-9A03-FDAEF811CD49}" type="presParOf" srcId="{8F2027BF-BF94-4241-ABFA-776A621C5784}" destId="{E6DAB853-E106-4E67-A4BD-C594FA33BBEA}" srcOrd="18" destOrd="0" presId="urn:microsoft.com/office/officeart/2005/8/layout/hChevron3"/>
    <dgm:cxn modelId="{5793A5B3-71FD-4337-9FEE-BFEBAF1FCE28}" type="presParOf" srcId="{8F2027BF-BF94-4241-ABFA-776A621C5784}" destId="{794FE91B-9C8E-4D91-BED1-91962CD00382}" srcOrd="19" destOrd="0" presId="urn:microsoft.com/office/officeart/2005/8/layout/hChevron3"/>
    <dgm:cxn modelId="{E85A7868-0CFD-409A-9124-D2851BD7EBE5}" type="presParOf" srcId="{8F2027BF-BF94-4241-ABFA-776A621C5784}" destId="{67F504D3-8D9E-4B3B-AD5B-4E0780E0391B}" srcOrd="20" destOrd="0" presId="urn:microsoft.com/office/officeart/2005/8/layout/hChevron3"/>
    <dgm:cxn modelId="{3FAF15F1-428C-4146-8BE0-45CD4F239595}" type="presParOf" srcId="{8F2027BF-BF94-4241-ABFA-776A621C5784}" destId="{07F130CA-F44B-403F-94F9-A0874DA8DB9E}" srcOrd="21" destOrd="0" presId="urn:microsoft.com/office/officeart/2005/8/layout/hChevron3"/>
    <dgm:cxn modelId="{A2EF92D1-AA5A-4618-BFFA-7BF37D2610E3}" type="presParOf" srcId="{8F2027BF-BF94-4241-ABFA-776A621C5784}" destId="{28483544-55DA-4B27-B9B6-159377A6C921}" srcOrd="22" destOrd="0" presId="urn:microsoft.com/office/officeart/2005/8/layout/hChevron3"/>
    <dgm:cxn modelId="{C85FE035-FAB0-4C12-A484-158207515F8E}" type="presParOf" srcId="{8F2027BF-BF94-4241-ABFA-776A621C5784}" destId="{719DD473-2560-4047-830A-5F01BD3F6625}" srcOrd="23" destOrd="0" presId="urn:microsoft.com/office/officeart/2005/8/layout/hChevron3"/>
    <dgm:cxn modelId="{168B2DE0-9B80-4F79-B3E5-6EEF887B1C69}" type="presParOf" srcId="{8F2027BF-BF94-4241-ABFA-776A621C5784}" destId="{1C0CF895-F9EC-4735-8FDC-693039E9FE27}" srcOrd="24" destOrd="0" presId="urn:microsoft.com/office/officeart/2005/8/layout/hChevron3"/>
    <dgm:cxn modelId="{8A4E3751-4149-4A1D-B058-B5A4D04A1443}" type="presParOf" srcId="{8F2027BF-BF94-4241-ABFA-776A621C5784}" destId="{C3C0085D-44B9-4E6D-AB12-1E59ABB50FCF}" srcOrd="25" destOrd="0" presId="urn:microsoft.com/office/officeart/2005/8/layout/hChevron3"/>
    <dgm:cxn modelId="{C22B713C-6C8B-4609-902E-5CF15D9D43E8}" type="presParOf" srcId="{8F2027BF-BF94-4241-ABFA-776A621C5784}" destId="{9D0BC444-AAFC-4D64-8FF5-08A845107391}" srcOrd="2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73357B-6E79-4A12-9BB2-58A8A5A78B12}"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07D383D7-65FB-42A6-A186-00B6C96A7FBE}">
      <dgm:prSet phldrT="[Text]" custT="1"/>
      <dgm:spPr/>
      <dgm:t>
        <a:bodyPr/>
        <a:lstStyle/>
        <a:p>
          <a:r>
            <a:rPr lang="en-US" sz="1000" dirty="0"/>
            <a:t>Idea</a:t>
          </a:r>
        </a:p>
      </dgm:t>
    </dgm:pt>
    <dgm:pt modelId="{FDF00C89-4214-4514-A908-FD2CB0A0D541}" type="parTrans" cxnId="{42AB5130-22F4-40F1-84AE-15464A82B73E}">
      <dgm:prSet/>
      <dgm:spPr/>
      <dgm:t>
        <a:bodyPr/>
        <a:lstStyle/>
        <a:p>
          <a:endParaRPr lang="en-US"/>
        </a:p>
      </dgm:t>
    </dgm:pt>
    <dgm:pt modelId="{6C6E779A-18CB-4D9F-AA04-E8135D8ACFD0}" type="sibTrans" cxnId="{42AB5130-22F4-40F1-84AE-15464A82B73E}">
      <dgm:prSet/>
      <dgm:spPr/>
      <dgm:t>
        <a:bodyPr/>
        <a:lstStyle/>
        <a:p>
          <a:endParaRPr lang="en-US"/>
        </a:p>
      </dgm:t>
    </dgm:pt>
    <dgm:pt modelId="{8E97E575-AA13-4587-B89C-DEE832AEC461}">
      <dgm:prSet phldrT="[Text]" custT="1"/>
      <dgm:spPr/>
      <dgm:t>
        <a:bodyPr/>
        <a:lstStyle/>
        <a:p>
          <a:r>
            <a:rPr lang="en-US" sz="1000" dirty="0"/>
            <a:t>Draft</a:t>
          </a:r>
        </a:p>
      </dgm:t>
    </dgm:pt>
    <dgm:pt modelId="{4D7596EF-3F4D-4CDE-A626-4634A92D2B4D}" type="parTrans" cxnId="{38A94D44-72D1-40BB-BF5A-348BE77B2D34}">
      <dgm:prSet/>
      <dgm:spPr/>
      <dgm:t>
        <a:bodyPr/>
        <a:lstStyle/>
        <a:p>
          <a:endParaRPr lang="en-US"/>
        </a:p>
      </dgm:t>
    </dgm:pt>
    <dgm:pt modelId="{A19984D1-289E-47F6-AF78-0C3F8EBA3742}" type="sibTrans" cxnId="{38A94D44-72D1-40BB-BF5A-348BE77B2D34}">
      <dgm:prSet/>
      <dgm:spPr/>
      <dgm:t>
        <a:bodyPr/>
        <a:lstStyle/>
        <a:p>
          <a:endParaRPr lang="en-US"/>
        </a:p>
      </dgm:t>
    </dgm:pt>
    <dgm:pt modelId="{09E9DA12-70D3-48FC-B597-4AB1FBE0577F}">
      <dgm:prSet phldrT="[Text]" custT="1"/>
      <dgm:spPr>
        <a:solidFill>
          <a:srgbClr val="0070C0"/>
        </a:solidFill>
      </dgm:spPr>
      <dgm:t>
        <a:bodyPr/>
        <a:lstStyle/>
        <a:p>
          <a:r>
            <a:rPr lang="en-US" sz="1000" dirty="0"/>
            <a:t>File</a:t>
          </a:r>
        </a:p>
      </dgm:t>
    </dgm:pt>
    <dgm:pt modelId="{25C08502-9306-4A5A-B352-81BC2B5BEE86}" type="parTrans" cxnId="{F19BCE5E-462F-4219-962D-3E382ED5812D}">
      <dgm:prSet/>
      <dgm:spPr/>
      <dgm:t>
        <a:bodyPr/>
        <a:lstStyle/>
        <a:p>
          <a:endParaRPr lang="en-US"/>
        </a:p>
      </dgm:t>
    </dgm:pt>
    <dgm:pt modelId="{24872708-F4F7-44E4-9313-0CF99573A006}" type="sibTrans" cxnId="{F19BCE5E-462F-4219-962D-3E382ED5812D}">
      <dgm:prSet/>
      <dgm:spPr/>
      <dgm:t>
        <a:bodyPr/>
        <a:lstStyle/>
        <a:p>
          <a:endParaRPr lang="en-US"/>
        </a:p>
      </dgm:t>
    </dgm:pt>
    <dgm:pt modelId="{C13E6D73-42D4-4C6C-9A1C-D85238965A25}">
      <dgm:prSet custT="1"/>
      <dgm:spPr/>
      <dgm:t>
        <a:bodyPr/>
        <a:lstStyle/>
        <a:p>
          <a:r>
            <a:rPr lang="en-US" sz="490" dirty="0" err="1"/>
            <a:t>Cosponsorship</a:t>
          </a:r>
          <a:endParaRPr lang="en-US" sz="490" dirty="0"/>
        </a:p>
      </dgm:t>
    </dgm:pt>
    <dgm:pt modelId="{FD18B3BB-489C-45A7-9396-1A2CEE0B11A9}" type="parTrans" cxnId="{E30B7A91-DFE9-45F3-B576-D8E7574D11FD}">
      <dgm:prSet/>
      <dgm:spPr/>
      <dgm:t>
        <a:bodyPr/>
        <a:lstStyle/>
        <a:p>
          <a:endParaRPr lang="en-US"/>
        </a:p>
      </dgm:t>
    </dgm:pt>
    <dgm:pt modelId="{E479C267-F7B5-4458-9ED8-238D9428CCA7}" type="sibTrans" cxnId="{E30B7A91-DFE9-45F3-B576-D8E7574D11FD}">
      <dgm:prSet/>
      <dgm:spPr/>
      <dgm:t>
        <a:bodyPr/>
        <a:lstStyle/>
        <a:p>
          <a:endParaRPr lang="en-US"/>
        </a:p>
      </dgm:t>
    </dgm:pt>
    <dgm:pt modelId="{F7FE2D8C-98E3-4452-8E6B-40CE67F90453}">
      <dgm:prSet custT="1"/>
      <dgm:spPr/>
      <dgm:t>
        <a:bodyPr/>
        <a:lstStyle/>
        <a:p>
          <a:r>
            <a:rPr lang="en-US" sz="800" dirty="0"/>
            <a:t>Hearing</a:t>
          </a:r>
        </a:p>
      </dgm:t>
    </dgm:pt>
    <dgm:pt modelId="{128EDCB5-EDDA-4879-A569-07ADBF153856}" type="parTrans" cxnId="{009FD1C0-E6E6-4071-A7E3-55EFCAB96481}">
      <dgm:prSet/>
      <dgm:spPr/>
      <dgm:t>
        <a:bodyPr/>
        <a:lstStyle/>
        <a:p>
          <a:endParaRPr lang="en-US"/>
        </a:p>
      </dgm:t>
    </dgm:pt>
    <dgm:pt modelId="{E72034A3-91DB-4843-BCE8-CE8C7AC5B0D1}" type="sibTrans" cxnId="{009FD1C0-E6E6-4071-A7E3-55EFCAB96481}">
      <dgm:prSet/>
      <dgm:spPr/>
      <dgm:t>
        <a:bodyPr/>
        <a:lstStyle/>
        <a:p>
          <a:endParaRPr lang="en-US"/>
        </a:p>
      </dgm:t>
    </dgm:pt>
    <dgm:pt modelId="{5C4573C4-D137-4D41-802E-195DEF87673A}">
      <dgm:prSet custT="1"/>
      <dgm:spPr/>
      <dgm:t>
        <a:bodyPr/>
        <a:lstStyle/>
        <a:p>
          <a:r>
            <a:rPr lang="en-US" sz="1000" dirty="0"/>
            <a:t>Report</a:t>
          </a:r>
        </a:p>
      </dgm:t>
    </dgm:pt>
    <dgm:pt modelId="{4F8D2004-8877-48F9-B559-CD6DD16C7163}" type="parTrans" cxnId="{F924B570-D013-4227-B6F5-431636B37DF0}">
      <dgm:prSet/>
      <dgm:spPr/>
      <dgm:t>
        <a:bodyPr/>
        <a:lstStyle/>
        <a:p>
          <a:endParaRPr lang="en-US"/>
        </a:p>
      </dgm:t>
    </dgm:pt>
    <dgm:pt modelId="{D485195B-4450-40E6-AF53-7A8F6693ACA7}" type="sibTrans" cxnId="{F924B570-D013-4227-B6F5-431636B37DF0}">
      <dgm:prSet/>
      <dgm:spPr/>
      <dgm:t>
        <a:bodyPr/>
        <a:lstStyle/>
        <a:p>
          <a:endParaRPr lang="en-US"/>
        </a:p>
      </dgm:t>
    </dgm:pt>
    <dgm:pt modelId="{6D8DF377-DDD8-4E2F-A429-DB6420F7B4E2}">
      <dgm:prSet custT="1"/>
      <dgm:spPr/>
      <dgm:t>
        <a:bodyPr/>
        <a:lstStyle/>
        <a:p>
          <a:r>
            <a:rPr lang="en-US" sz="600" dirty="0"/>
            <a:t>2</a:t>
          </a:r>
          <a:r>
            <a:rPr lang="en-US" sz="600" baseline="30000" dirty="0"/>
            <a:t>nd</a:t>
          </a:r>
          <a:r>
            <a:rPr lang="en-US" sz="500" dirty="0"/>
            <a:t> </a:t>
          </a:r>
          <a:r>
            <a:rPr lang="en-US" sz="600" dirty="0"/>
            <a:t>Reading</a:t>
          </a:r>
        </a:p>
      </dgm:t>
    </dgm:pt>
    <dgm:pt modelId="{8D83166A-BC08-4753-AFDC-556EB6C2C6CD}" type="parTrans" cxnId="{D3965DF4-5B91-4866-BE7E-21E15FD62E7A}">
      <dgm:prSet/>
      <dgm:spPr/>
      <dgm:t>
        <a:bodyPr/>
        <a:lstStyle/>
        <a:p>
          <a:endParaRPr lang="en-US"/>
        </a:p>
      </dgm:t>
    </dgm:pt>
    <dgm:pt modelId="{BAA0F611-6A26-45EA-AA01-7DC35A580FF7}" type="sibTrans" cxnId="{D3965DF4-5B91-4866-BE7E-21E15FD62E7A}">
      <dgm:prSet/>
      <dgm:spPr/>
      <dgm:t>
        <a:bodyPr/>
        <a:lstStyle/>
        <a:p>
          <a:endParaRPr lang="en-US"/>
        </a:p>
      </dgm:t>
    </dgm:pt>
    <dgm:pt modelId="{A866E4EF-9FF6-40A9-8B7E-B04A4E5887A8}">
      <dgm:prSet custT="1"/>
      <dgm:spPr/>
      <dgm:t>
        <a:bodyPr/>
        <a:lstStyle/>
        <a:p>
          <a:r>
            <a:rPr lang="en-US" sz="500" dirty="0"/>
            <a:t>3</a:t>
          </a:r>
          <a:r>
            <a:rPr lang="en-US" sz="500" baseline="30000" dirty="0"/>
            <a:t>rd</a:t>
          </a:r>
          <a:r>
            <a:rPr lang="en-US" sz="500" dirty="0"/>
            <a:t> Reading (1)</a:t>
          </a:r>
        </a:p>
      </dgm:t>
    </dgm:pt>
    <dgm:pt modelId="{737B1B29-0E48-469C-8FBD-017FB0FDCD7D}" type="parTrans" cxnId="{699656FE-4616-41D0-9B79-16C9EFFDF1B6}">
      <dgm:prSet/>
      <dgm:spPr/>
      <dgm:t>
        <a:bodyPr/>
        <a:lstStyle/>
        <a:p>
          <a:endParaRPr lang="en-US"/>
        </a:p>
      </dgm:t>
    </dgm:pt>
    <dgm:pt modelId="{959542F1-3FE9-4871-88CE-F8CD4178531E}" type="sibTrans" cxnId="{699656FE-4616-41D0-9B79-16C9EFFDF1B6}">
      <dgm:prSet/>
      <dgm:spPr/>
      <dgm:t>
        <a:bodyPr/>
        <a:lstStyle/>
        <a:p>
          <a:endParaRPr lang="en-US"/>
        </a:p>
      </dgm:t>
    </dgm:pt>
    <dgm:pt modelId="{9154C0AF-0C77-4EFA-9685-BDDC65ACB169}">
      <dgm:prSet custT="1"/>
      <dgm:spPr/>
      <dgm:t>
        <a:bodyPr/>
        <a:lstStyle/>
        <a:p>
          <a:r>
            <a:rPr lang="en-US" sz="500" dirty="0"/>
            <a:t>3</a:t>
          </a:r>
          <a:r>
            <a:rPr lang="en-US" sz="500" baseline="30000" dirty="0"/>
            <a:t>rd</a:t>
          </a:r>
          <a:r>
            <a:rPr lang="en-US" sz="500" dirty="0"/>
            <a:t> Reading (2)</a:t>
          </a:r>
        </a:p>
      </dgm:t>
    </dgm:pt>
    <dgm:pt modelId="{FEED4FDF-40BE-42DA-97F7-4CDF724E7372}" type="parTrans" cxnId="{88889164-E383-4A77-A654-C67A326356CD}">
      <dgm:prSet/>
      <dgm:spPr/>
      <dgm:t>
        <a:bodyPr/>
        <a:lstStyle/>
        <a:p>
          <a:endParaRPr lang="en-US"/>
        </a:p>
      </dgm:t>
    </dgm:pt>
    <dgm:pt modelId="{0D204E4A-6788-4A2B-9E69-547BE4BF2271}" type="sibTrans" cxnId="{88889164-E383-4A77-A654-C67A326356CD}">
      <dgm:prSet/>
      <dgm:spPr/>
      <dgm:t>
        <a:bodyPr/>
        <a:lstStyle/>
        <a:p>
          <a:endParaRPr lang="en-US"/>
        </a:p>
      </dgm:t>
    </dgm:pt>
    <dgm:pt modelId="{908B97EE-4617-42BB-9766-51D974EDFDB8}">
      <dgm:prSet custT="1"/>
      <dgm:spPr/>
      <dgm:t>
        <a:bodyPr/>
        <a:lstStyle/>
        <a:p>
          <a:r>
            <a:rPr lang="en-US" sz="700" dirty="0"/>
            <a:t>1</a:t>
          </a:r>
          <a:r>
            <a:rPr lang="en-US" sz="700" baseline="30000" dirty="0"/>
            <a:t>st</a:t>
          </a:r>
          <a:r>
            <a:rPr lang="en-US" sz="700" dirty="0"/>
            <a:t> Branch</a:t>
          </a:r>
        </a:p>
      </dgm:t>
    </dgm:pt>
    <dgm:pt modelId="{F3072AC0-586E-4DA8-98E5-21EE33CC4C59}" type="parTrans" cxnId="{075B9354-3285-4CF5-8512-D05AB22AF38A}">
      <dgm:prSet/>
      <dgm:spPr/>
      <dgm:t>
        <a:bodyPr/>
        <a:lstStyle/>
        <a:p>
          <a:endParaRPr lang="en-US"/>
        </a:p>
      </dgm:t>
    </dgm:pt>
    <dgm:pt modelId="{DC3D715A-2836-4031-BA28-E16A50E0EDAD}" type="sibTrans" cxnId="{075B9354-3285-4CF5-8512-D05AB22AF38A}">
      <dgm:prSet/>
      <dgm:spPr/>
      <dgm:t>
        <a:bodyPr/>
        <a:lstStyle/>
        <a:p>
          <a:endParaRPr lang="en-US"/>
        </a:p>
      </dgm:t>
    </dgm:pt>
    <dgm:pt modelId="{79F0AF6E-100E-4B2C-9F93-372157F09DFC}">
      <dgm:prSet custT="1"/>
      <dgm:spPr/>
      <dgm:t>
        <a:bodyPr/>
        <a:lstStyle/>
        <a:p>
          <a:r>
            <a:rPr lang="en-US" sz="700" dirty="0"/>
            <a:t>2</a:t>
          </a:r>
          <a:r>
            <a:rPr lang="en-US" sz="700" baseline="30000" dirty="0"/>
            <a:t>nd</a:t>
          </a:r>
          <a:r>
            <a:rPr lang="en-US" sz="700" dirty="0"/>
            <a:t> Branch</a:t>
          </a:r>
        </a:p>
      </dgm:t>
    </dgm:pt>
    <dgm:pt modelId="{0F302897-9259-4F2C-A75C-0F2D2E09FF90}" type="parTrans" cxnId="{FAB0AC80-1A9B-4EE2-B21B-5D5208F4DCF1}">
      <dgm:prSet/>
      <dgm:spPr/>
      <dgm:t>
        <a:bodyPr/>
        <a:lstStyle/>
        <a:p>
          <a:endParaRPr lang="en-US"/>
        </a:p>
      </dgm:t>
    </dgm:pt>
    <dgm:pt modelId="{3527C074-EB2C-4DF2-9D0E-982F0CFCDBBE}" type="sibTrans" cxnId="{FAB0AC80-1A9B-4EE2-B21B-5D5208F4DCF1}">
      <dgm:prSet/>
      <dgm:spPr/>
      <dgm:t>
        <a:bodyPr/>
        <a:lstStyle/>
        <a:p>
          <a:endParaRPr lang="en-US"/>
        </a:p>
      </dgm:t>
    </dgm:pt>
    <dgm:pt modelId="{07335FAE-0715-4D81-8375-E790B45EB725}">
      <dgm:prSet custT="1"/>
      <dgm:spPr/>
      <dgm:t>
        <a:bodyPr/>
        <a:lstStyle/>
        <a:p>
          <a:r>
            <a:rPr lang="en-US" sz="500" dirty="0"/>
            <a:t>Concurrence</a:t>
          </a:r>
        </a:p>
      </dgm:t>
    </dgm:pt>
    <dgm:pt modelId="{C6D10213-8716-4EE3-AF26-F4587DD046C0}" type="parTrans" cxnId="{D469A41E-D23A-4804-89B1-F20980B072B6}">
      <dgm:prSet/>
      <dgm:spPr/>
      <dgm:t>
        <a:bodyPr/>
        <a:lstStyle/>
        <a:p>
          <a:endParaRPr lang="en-US"/>
        </a:p>
      </dgm:t>
    </dgm:pt>
    <dgm:pt modelId="{5D74E0DB-BEDD-4A79-8BE7-B4A3525CA831}" type="sibTrans" cxnId="{D469A41E-D23A-4804-89B1-F20980B072B6}">
      <dgm:prSet/>
      <dgm:spPr/>
      <dgm:t>
        <a:bodyPr/>
        <a:lstStyle/>
        <a:p>
          <a:endParaRPr lang="en-US"/>
        </a:p>
      </dgm:t>
    </dgm:pt>
    <dgm:pt modelId="{ED41070E-2ABA-4C71-B19F-37BD38500F4E}">
      <dgm:prSet/>
      <dgm:spPr/>
      <dgm:t>
        <a:bodyPr/>
        <a:lstStyle/>
        <a:p>
          <a:r>
            <a:rPr lang="en-US" dirty="0"/>
            <a:t>Enactment</a:t>
          </a:r>
        </a:p>
      </dgm:t>
    </dgm:pt>
    <dgm:pt modelId="{0D5A2839-7563-467D-9F7F-79D357154767}" type="parTrans" cxnId="{4E58A612-07C6-492B-8D65-3113453D4BD1}">
      <dgm:prSet/>
      <dgm:spPr/>
      <dgm:t>
        <a:bodyPr/>
        <a:lstStyle/>
        <a:p>
          <a:endParaRPr lang="en-US"/>
        </a:p>
      </dgm:t>
    </dgm:pt>
    <dgm:pt modelId="{304741AA-04AB-4DC6-A534-EF91EE0415F0}" type="sibTrans" cxnId="{4E58A612-07C6-492B-8D65-3113453D4BD1}">
      <dgm:prSet/>
      <dgm:spPr/>
      <dgm:t>
        <a:bodyPr/>
        <a:lstStyle/>
        <a:p>
          <a:endParaRPr lang="en-US"/>
        </a:p>
      </dgm:t>
    </dgm:pt>
    <dgm:pt modelId="{84A255A1-5550-4A72-A492-16008EC164AA}">
      <dgm:prSet custT="1"/>
      <dgm:spPr/>
      <dgm:t>
        <a:bodyPr/>
        <a:lstStyle/>
        <a:p>
          <a:r>
            <a:rPr lang="en-US" sz="1000" dirty="0"/>
            <a:t>Law</a:t>
          </a:r>
        </a:p>
      </dgm:t>
    </dgm:pt>
    <dgm:pt modelId="{1CA62B0B-7ECE-496C-83C1-50534EF84029}" type="parTrans" cxnId="{53C28901-C333-497F-B41D-7986E97922DD}">
      <dgm:prSet/>
      <dgm:spPr/>
      <dgm:t>
        <a:bodyPr/>
        <a:lstStyle/>
        <a:p>
          <a:endParaRPr lang="en-US"/>
        </a:p>
      </dgm:t>
    </dgm:pt>
    <dgm:pt modelId="{30EE40B4-D1B7-400C-BB07-E09614EB1EF8}" type="sibTrans" cxnId="{53C28901-C333-497F-B41D-7986E97922DD}">
      <dgm:prSet/>
      <dgm:spPr/>
      <dgm:t>
        <a:bodyPr/>
        <a:lstStyle/>
        <a:p>
          <a:endParaRPr lang="en-US"/>
        </a:p>
      </dgm:t>
    </dgm:pt>
    <dgm:pt modelId="{8F2027BF-BF94-4241-ABFA-776A621C5784}" type="pres">
      <dgm:prSet presAssocID="{2073357B-6E79-4A12-9BB2-58A8A5A78B12}" presName="Name0" presStyleCnt="0">
        <dgm:presLayoutVars>
          <dgm:dir/>
          <dgm:resizeHandles val="exact"/>
        </dgm:presLayoutVars>
      </dgm:prSet>
      <dgm:spPr/>
    </dgm:pt>
    <dgm:pt modelId="{E050BA7A-410E-4AA9-8C53-F505314A7CB6}" type="pres">
      <dgm:prSet presAssocID="{07D383D7-65FB-42A6-A186-00B6C96A7FBE}" presName="parTxOnly" presStyleLbl="node1" presStyleIdx="0" presStyleCnt="14">
        <dgm:presLayoutVars>
          <dgm:bulletEnabled val="1"/>
        </dgm:presLayoutVars>
      </dgm:prSet>
      <dgm:spPr/>
    </dgm:pt>
    <dgm:pt modelId="{072DADBD-8CA5-4EF6-8E82-CF528D72740B}" type="pres">
      <dgm:prSet presAssocID="{6C6E779A-18CB-4D9F-AA04-E8135D8ACFD0}" presName="parSpace" presStyleCnt="0"/>
      <dgm:spPr/>
    </dgm:pt>
    <dgm:pt modelId="{0243361B-5EC4-465C-80C7-363866046FCD}" type="pres">
      <dgm:prSet presAssocID="{8E97E575-AA13-4587-B89C-DEE832AEC461}" presName="parTxOnly" presStyleLbl="node1" presStyleIdx="1" presStyleCnt="14">
        <dgm:presLayoutVars>
          <dgm:bulletEnabled val="1"/>
        </dgm:presLayoutVars>
      </dgm:prSet>
      <dgm:spPr/>
    </dgm:pt>
    <dgm:pt modelId="{C12B7B5A-DDF2-4A8A-96BF-0632139912E9}" type="pres">
      <dgm:prSet presAssocID="{A19984D1-289E-47F6-AF78-0C3F8EBA3742}" presName="parSpace" presStyleCnt="0"/>
      <dgm:spPr/>
    </dgm:pt>
    <dgm:pt modelId="{028F668F-2A64-4DBE-A678-CB85F87BEC97}" type="pres">
      <dgm:prSet presAssocID="{09E9DA12-70D3-48FC-B597-4AB1FBE0577F}" presName="parTxOnly" presStyleLbl="node1" presStyleIdx="2" presStyleCnt="14">
        <dgm:presLayoutVars>
          <dgm:bulletEnabled val="1"/>
        </dgm:presLayoutVars>
      </dgm:prSet>
      <dgm:spPr/>
    </dgm:pt>
    <dgm:pt modelId="{69FDB2B8-2D2E-4414-9549-BBDE3D770B84}" type="pres">
      <dgm:prSet presAssocID="{24872708-F4F7-44E4-9313-0CF99573A006}" presName="parSpace" presStyleCnt="0"/>
      <dgm:spPr/>
    </dgm:pt>
    <dgm:pt modelId="{CBFD01C3-B9C3-40B4-B807-A4147BCC6BA7}" type="pres">
      <dgm:prSet presAssocID="{C13E6D73-42D4-4C6C-9A1C-D85238965A25}" presName="parTxOnly" presStyleLbl="node1" presStyleIdx="3" presStyleCnt="14">
        <dgm:presLayoutVars>
          <dgm:bulletEnabled val="1"/>
        </dgm:presLayoutVars>
      </dgm:prSet>
      <dgm:spPr/>
    </dgm:pt>
    <dgm:pt modelId="{78327910-6497-44D9-9FAC-655A04D4CA10}" type="pres">
      <dgm:prSet presAssocID="{E479C267-F7B5-4458-9ED8-238D9428CCA7}" presName="parSpace" presStyleCnt="0"/>
      <dgm:spPr/>
    </dgm:pt>
    <dgm:pt modelId="{D00018DA-E0D4-41E3-B7AA-11D44707664F}" type="pres">
      <dgm:prSet presAssocID="{F7FE2D8C-98E3-4452-8E6B-40CE67F90453}" presName="parTxOnly" presStyleLbl="node1" presStyleIdx="4" presStyleCnt="14">
        <dgm:presLayoutVars>
          <dgm:bulletEnabled val="1"/>
        </dgm:presLayoutVars>
      </dgm:prSet>
      <dgm:spPr/>
    </dgm:pt>
    <dgm:pt modelId="{0A4CFFDB-4B22-47EC-8224-3B83E47255FD}" type="pres">
      <dgm:prSet presAssocID="{E72034A3-91DB-4843-BCE8-CE8C7AC5B0D1}" presName="parSpace" presStyleCnt="0"/>
      <dgm:spPr/>
    </dgm:pt>
    <dgm:pt modelId="{858D13DA-1335-4293-9B46-901ED191723F}" type="pres">
      <dgm:prSet presAssocID="{5C4573C4-D137-4D41-802E-195DEF87673A}" presName="parTxOnly" presStyleLbl="node1" presStyleIdx="5" presStyleCnt="14">
        <dgm:presLayoutVars>
          <dgm:bulletEnabled val="1"/>
        </dgm:presLayoutVars>
      </dgm:prSet>
      <dgm:spPr/>
    </dgm:pt>
    <dgm:pt modelId="{6F7F6E47-0181-42E9-BA44-7BE16E12C98A}" type="pres">
      <dgm:prSet presAssocID="{D485195B-4450-40E6-AF53-7A8F6693ACA7}" presName="parSpace" presStyleCnt="0"/>
      <dgm:spPr/>
    </dgm:pt>
    <dgm:pt modelId="{359DF94B-32C5-4C9D-8548-61E34F1C69E1}" type="pres">
      <dgm:prSet presAssocID="{6D8DF377-DDD8-4E2F-A429-DB6420F7B4E2}" presName="parTxOnly" presStyleLbl="node1" presStyleIdx="6" presStyleCnt="14">
        <dgm:presLayoutVars>
          <dgm:bulletEnabled val="1"/>
        </dgm:presLayoutVars>
      </dgm:prSet>
      <dgm:spPr/>
    </dgm:pt>
    <dgm:pt modelId="{1970A798-1952-412A-B934-E6F3D12F086C}" type="pres">
      <dgm:prSet presAssocID="{BAA0F611-6A26-45EA-AA01-7DC35A580FF7}" presName="parSpace" presStyleCnt="0"/>
      <dgm:spPr/>
    </dgm:pt>
    <dgm:pt modelId="{4EBFB3EE-2EAA-4515-A618-6AA0F28F67D1}" type="pres">
      <dgm:prSet presAssocID="{A866E4EF-9FF6-40A9-8B7E-B04A4E5887A8}" presName="parTxOnly" presStyleLbl="node1" presStyleIdx="7" presStyleCnt="14">
        <dgm:presLayoutVars>
          <dgm:bulletEnabled val="1"/>
        </dgm:presLayoutVars>
      </dgm:prSet>
      <dgm:spPr/>
    </dgm:pt>
    <dgm:pt modelId="{59EEDD68-1A53-4D1C-93B8-9F1DB497A5CD}" type="pres">
      <dgm:prSet presAssocID="{959542F1-3FE9-4871-88CE-F8CD4178531E}" presName="parSpace" presStyleCnt="0"/>
      <dgm:spPr/>
    </dgm:pt>
    <dgm:pt modelId="{73FFCC56-7A5B-4C71-909E-307F7A54317A}" type="pres">
      <dgm:prSet presAssocID="{9154C0AF-0C77-4EFA-9685-BDDC65ACB169}" presName="parTxOnly" presStyleLbl="node1" presStyleIdx="8" presStyleCnt="14">
        <dgm:presLayoutVars>
          <dgm:bulletEnabled val="1"/>
        </dgm:presLayoutVars>
      </dgm:prSet>
      <dgm:spPr/>
    </dgm:pt>
    <dgm:pt modelId="{C9001DA8-C3C0-48C1-9AC0-D578802C5002}" type="pres">
      <dgm:prSet presAssocID="{0D204E4A-6788-4A2B-9E69-547BE4BF2271}" presName="parSpace" presStyleCnt="0"/>
      <dgm:spPr/>
    </dgm:pt>
    <dgm:pt modelId="{E6DAB853-E106-4E67-A4BD-C594FA33BBEA}" type="pres">
      <dgm:prSet presAssocID="{908B97EE-4617-42BB-9766-51D974EDFDB8}" presName="parTxOnly" presStyleLbl="node1" presStyleIdx="9" presStyleCnt="14">
        <dgm:presLayoutVars>
          <dgm:bulletEnabled val="1"/>
        </dgm:presLayoutVars>
      </dgm:prSet>
      <dgm:spPr/>
    </dgm:pt>
    <dgm:pt modelId="{794FE91B-9C8E-4D91-BED1-91962CD00382}" type="pres">
      <dgm:prSet presAssocID="{DC3D715A-2836-4031-BA28-E16A50E0EDAD}" presName="parSpace" presStyleCnt="0"/>
      <dgm:spPr/>
    </dgm:pt>
    <dgm:pt modelId="{67F504D3-8D9E-4B3B-AD5B-4E0780E0391B}" type="pres">
      <dgm:prSet presAssocID="{79F0AF6E-100E-4B2C-9F93-372157F09DFC}" presName="parTxOnly" presStyleLbl="node1" presStyleIdx="10" presStyleCnt="14">
        <dgm:presLayoutVars>
          <dgm:bulletEnabled val="1"/>
        </dgm:presLayoutVars>
      </dgm:prSet>
      <dgm:spPr/>
    </dgm:pt>
    <dgm:pt modelId="{07F130CA-F44B-403F-94F9-A0874DA8DB9E}" type="pres">
      <dgm:prSet presAssocID="{3527C074-EB2C-4DF2-9D0E-982F0CFCDBBE}" presName="parSpace" presStyleCnt="0"/>
      <dgm:spPr/>
    </dgm:pt>
    <dgm:pt modelId="{28483544-55DA-4B27-B9B6-159377A6C921}" type="pres">
      <dgm:prSet presAssocID="{07335FAE-0715-4D81-8375-E790B45EB725}" presName="parTxOnly" presStyleLbl="node1" presStyleIdx="11" presStyleCnt="14">
        <dgm:presLayoutVars>
          <dgm:bulletEnabled val="1"/>
        </dgm:presLayoutVars>
      </dgm:prSet>
      <dgm:spPr/>
    </dgm:pt>
    <dgm:pt modelId="{719DD473-2560-4047-830A-5F01BD3F6625}" type="pres">
      <dgm:prSet presAssocID="{5D74E0DB-BEDD-4A79-8BE7-B4A3525CA831}" presName="parSpace" presStyleCnt="0"/>
      <dgm:spPr/>
    </dgm:pt>
    <dgm:pt modelId="{1C0CF895-F9EC-4735-8FDC-693039E9FE27}" type="pres">
      <dgm:prSet presAssocID="{ED41070E-2ABA-4C71-B19F-37BD38500F4E}" presName="parTxOnly" presStyleLbl="node1" presStyleIdx="12" presStyleCnt="14">
        <dgm:presLayoutVars>
          <dgm:bulletEnabled val="1"/>
        </dgm:presLayoutVars>
      </dgm:prSet>
      <dgm:spPr/>
    </dgm:pt>
    <dgm:pt modelId="{C3C0085D-44B9-4E6D-AB12-1E59ABB50FCF}" type="pres">
      <dgm:prSet presAssocID="{304741AA-04AB-4DC6-A534-EF91EE0415F0}" presName="parSpace" presStyleCnt="0"/>
      <dgm:spPr/>
    </dgm:pt>
    <dgm:pt modelId="{9D0BC444-AAFC-4D64-8FF5-08A845107391}" type="pres">
      <dgm:prSet presAssocID="{84A255A1-5550-4A72-A492-16008EC164AA}" presName="parTxOnly" presStyleLbl="node1" presStyleIdx="13" presStyleCnt="14">
        <dgm:presLayoutVars>
          <dgm:bulletEnabled val="1"/>
        </dgm:presLayoutVars>
      </dgm:prSet>
      <dgm:spPr/>
    </dgm:pt>
  </dgm:ptLst>
  <dgm:cxnLst>
    <dgm:cxn modelId="{53C28901-C333-497F-B41D-7986E97922DD}" srcId="{2073357B-6E79-4A12-9BB2-58A8A5A78B12}" destId="{84A255A1-5550-4A72-A492-16008EC164AA}" srcOrd="13" destOrd="0" parTransId="{1CA62B0B-7ECE-496C-83C1-50534EF84029}" sibTransId="{30EE40B4-D1B7-400C-BB07-E09614EB1EF8}"/>
    <dgm:cxn modelId="{4E58A612-07C6-492B-8D65-3113453D4BD1}" srcId="{2073357B-6E79-4A12-9BB2-58A8A5A78B12}" destId="{ED41070E-2ABA-4C71-B19F-37BD38500F4E}" srcOrd="12" destOrd="0" parTransId="{0D5A2839-7563-467D-9F7F-79D357154767}" sibTransId="{304741AA-04AB-4DC6-A534-EF91EE0415F0}"/>
    <dgm:cxn modelId="{68CC8617-D5C4-4028-84AC-D1926A9BC086}" type="presOf" srcId="{ED41070E-2ABA-4C71-B19F-37BD38500F4E}" destId="{1C0CF895-F9EC-4735-8FDC-693039E9FE27}" srcOrd="0" destOrd="0" presId="urn:microsoft.com/office/officeart/2005/8/layout/hChevron3"/>
    <dgm:cxn modelId="{AA7C1F1A-96D7-4566-A5D9-F3BC15F1E4D6}" type="presOf" srcId="{5C4573C4-D137-4D41-802E-195DEF87673A}" destId="{858D13DA-1335-4293-9B46-901ED191723F}" srcOrd="0" destOrd="0" presId="urn:microsoft.com/office/officeart/2005/8/layout/hChevron3"/>
    <dgm:cxn modelId="{D469A41E-D23A-4804-89B1-F20980B072B6}" srcId="{2073357B-6E79-4A12-9BB2-58A8A5A78B12}" destId="{07335FAE-0715-4D81-8375-E790B45EB725}" srcOrd="11" destOrd="0" parTransId="{C6D10213-8716-4EE3-AF26-F4587DD046C0}" sibTransId="{5D74E0DB-BEDD-4A79-8BE7-B4A3525CA831}"/>
    <dgm:cxn modelId="{96E32128-2629-4F81-B19E-B8347F65335F}" type="presOf" srcId="{8E97E575-AA13-4587-B89C-DEE832AEC461}" destId="{0243361B-5EC4-465C-80C7-363866046FCD}" srcOrd="0" destOrd="0" presId="urn:microsoft.com/office/officeart/2005/8/layout/hChevron3"/>
    <dgm:cxn modelId="{48987729-E60A-4E7A-B1DD-E5E9FF69C9A2}" type="presOf" srcId="{908B97EE-4617-42BB-9766-51D974EDFDB8}" destId="{E6DAB853-E106-4E67-A4BD-C594FA33BBEA}" srcOrd="0" destOrd="0" presId="urn:microsoft.com/office/officeart/2005/8/layout/hChevron3"/>
    <dgm:cxn modelId="{42AB5130-22F4-40F1-84AE-15464A82B73E}" srcId="{2073357B-6E79-4A12-9BB2-58A8A5A78B12}" destId="{07D383D7-65FB-42A6-A186-00B6C96A7FBE}" srcOrd="0" destOrd="0" parTransId="{FDF00C89-4214-4514-A908-FD2CB0A0D541}" sibTransId="{6C6E779A-18CB-4D9F-AA04-E8135D8ACFD0}"/>
    <dgm:cxn modelId="{F19BCE5E-462F-4219-962D-3E382ED5812D}" srcId="{2073357B-6E79-4A12-9BB2-58A8A5A78B12}" destId="{09E9DA12-70D3-48FC-B597-4AB1FBE0577F}" srcOrd="2" destOrd="0" parTransId="{25C08502-9306-4A5A-B352-81BC2B5BEE86}" sibTransId="{24872708-F4F7-44E4-9313-0CF99573A006}"/>
    <dgm:cxn modelId="{C0F39E62-2B50-4E82-B79B-B2032D45AAA5}" type="presOf" srcId="{84A255A1-5550-4A72-A492-16008EC164AA}" destId="{9D0BC444-AAFC-4D64-8FF5-08A845107391}" srcOrd="0" destOrd="0" presId="urn:microsoft.com/office/officeart/2005/8/layout/hChevron3"/>
    <dgm:cxn modelId="{38A94D44-72D1-40BB-BF5A-348BE77B2D34}" srcId="{2073357B-6E79-4A12-9BB2-58A8A5A78B12}" destId="{8E97E575-AA13-4587-B89C-DEE832AEC461}" srcOrd="1" destOrd="0" parTransId="{4D7596EF-3F4D-4CDE-A626-4634A92D2B4D}" sibTransId="{A19984D1-289E-47F6-AF78-0C3F8EBA3742}"/>
    <dgm:cxn modelId="{88889164-E383-4A77-A654-C67A326356CD}" srcId="{2073357B-6E79-4A12-9BB2-58A8A5A78B12}" destId="{9154C0AF-0C77-4EFA-9685-BDDC65ACB169}" srcOrd="8" destOrd="0" parTransId="{FEED4FDF-40BE-42DA-97F7-4CDF724E7372}" sibTransId="{0D204E4A-6788-4A2B-9E69-547BE4BF2271}"/>
    <dgm:cxn modelId="{583D456E-688C-4F29-B846-9BAA8EF8446B}" type="presOf" srcId="{2073357B-6E79-4A12-9BB2-58A8A5A78B12}" destId="{8F2027BF-BF94-4241-ABFA-776A621C5784}" srcOrd="0" destOrd="0" presId="urn:microsoft.com/office/officeart/2005/8/layout/hChevron3"/>
    <dgm:cxn modelId="{F924B570-D013-4227-B6F5-431636B37DF0}" srcId="{2073357B-6E79-4A12-9BB2-58A8A5A78B12}" destId="{5C4573C4-D137-4D41-802E-195DEF87673A}" srcOrd="5" destOrd="0" parTransId="{4F8D2004-8877-48F9-B559-CD6DD16C7163}" sibTransId="{D485195B-4450-40E6-AF53-7A8F6693ACA7}"/>
    <dgm:cxn modelId="{075B9354-3285-4CF5-8512-D05AB22AF38A}" srcId="{2073357B-6E79-4A12-9BB2-58A8A5A78B12}" destId="{908B97EE-4617-42BB-9766-51D974EDFDB8}" srcOrd="9" destOrd="0" parTransId="{F3072AC0-586E-4DA8-98E5-21EE33CC4C59}" sibTransId="{DC3D715A-2836-4031-BA28-E16A50E0EDAD}"/>
    <dgm:cxn modelId="{D6A9EA58-8752-4888-9CBB-42100ACB87CC}" type="presOf" srcId="{07D383D7-65FB-42A6-A186-00B6C96A7FBE}" destId="{E050BA7A-410E-4AA9-8C53-F505314A7CB6}" srcOrd="0" destOrd="0" presId="urn:microsoft.com/office/officeart/2005/8/layout/hChevron3"/>
    <dgm:cxn modelId="{A20A157E-7CDF-4F35-93DE-459FAD049F7A}" type="presOf" srcId="{F7FE2D8C-98E3-4452-8E6B-40CE67F90453}" destId="{D00018DA-E0D4-41E3-B7AA-11D44707664F}" srcOrd="0" destOrd="0" presId="urn:microsoft.com/office/officeart/2005/8/layout/hChevron3"/>
    <dgm:cxn modelId="{0C744E80-C266-4098-BDEC-8038A74B9186}" type="presOf" srcId="{6D8DF377-DDD8-4E2F-A429-DB6420F7B4E2}" destId="{359DF94B-32C5-4C9D-8548-61E34F1C69E1}" srcOrd="0" destOrd="0" presId="urn:microsoft.com/office/officeart/2005/8/layout/hChevron3"/>
    <dgm:cxn modelId="{FAB0AC80-1A9B-4EE2-B21B-5D5208F4DCF1}" srcId="{2073357B-6E79-4A12-9BB2-58A8A5A78B12}" destId="{79F0AF6E-100E-4B2C-9F93-372157F09DFC}" srcOrd="10" destOrd="0" parTransId="{0F302897-9259-4F2C-A75C-0F2D2E09FF90}" sibTransId="{3527C074-EB2C-4DF2-9D0E-982F0CFCDBBE}"/>
    <dgm:cxn modelId="{39C98582-AD18-4A9D-A809-10DC13E94B97}" type="presOf" srcId="{79F0AF6E-100E-4B2C-9F93-372157F09DFC}" destId="{67F504D3-8D9E-4B3B-AD5B-4E0780E0391B}" srcOrd="0" destOrd="0" presId="urn:microsoft.com/office/officeart/2005/8/layout/hChevron3"/>
    <dgm:cxn modelId="{E30B7A91-DFE9-45F3-B576-D8E7574D11FD}" srcId="{2073357B-6E79-4A12-9BB2-58A8A5A78B12}" destId="{C13E6D73-42D4-4C6C-9A1C-D85238965A25}" srcOrd="3" destOrd="0" parTransId="{FD18B3BB-489C-45A7-9396-1A2CEE0B11A9}" sibTransId="{E479C267-F7B5-4458-9ED8-238D9428CCA7}"/>
    <dgm:cxn modelId="{F3BCE2A3-CC43-4DFC-B63F-0D9B16E1E077}" type="presOf" srcId="{9154C0AF-0C77-4EFA-9685-BDDC65ACB169}" destId="{73FFCC56-7A5B-4C71-909E-307F7A54317A}" srcOrd="0" destOrd="0" presId="urn:microsoft.com/office/officeart/2005/8/layout/hChevron3"/>
    <dgm:cxn modelId="{D1DD6FB2-7288-4718-9583-C8EF687C2EC7}" type="presOf" srcId="{C13E6D73-42D4-4C6C-9A1C-D85238965A25}" destId="{CBFD01C3-B9C3-40B4-B807-A4147BCC6BA7}" srcOrd="0" destOrd="0" presId="urn:microsoft.com/office/officeart/2005/8/layout/hChevron3"/>
    <dgm:cxn modelId="{DB01A8BC-ADBD-41DB-A6F1-15BBD688641C}" type="presOf" srcId="{09E9DA12-70D3-48FC-B597-4AB1FBE0577F}" destId="{028F668F-2A64-4DBE-A678-CB85F87BEC97}" srcOrd="0" destOrd="0" presId="urn:microsoft.com/office/officeart/2005/8/layout/hChevron3"/>
    <dgm:cxn modelId="{AB9B0EC0-D32C-48B3-8E85-89D3941355E8}" type="presOf" srcId="{A866E4EF-9FF6-40A9-8B7E-B04A4E5887A8}" destId="{4EBFB3EE-2EAA-4515-A618-6AA0F28F67D1}" srcOrd="0" destOrd="0" presId="urn:microsoft.com/office/officeart/2005/8/layout/hChevron3"/>
    <dgm:cxn modelId="{009FD1C0-E6E6-4071-A7E3-55EFCAB96481}" srcId="{2073357B-6E79-4A12-9BB2-58A8A5A78B12}" destId="{F7FE2D8C-98E3-4452-8E6B-40CE67F90453}" srcOrd="4" destOrd="0" parTransId="{128EDCB5-EDDA-4879-A569-07ADBF153856}" sibTransId="{E72034A3-91DB-4843-BCE8-CE8C7AC5B0D1}"/>
    <dgm:cxn modelId="{72C9FBEE-2FFE-4C1F-9A7C-D1612CA82D78}" type="presOf" srcId="{07335FAE-0715-4D81-8375-E790B45EB725}" destId="{28483544-55DA-4B27-B9B6-159377A6C921}" srcOrd="0" destOrd="0" presId="urn:microsoft.com/office/officeart/2005/8/layout/hChevron3"/>
    <dgm:cxn modelId="{D3965DF4-5B91-4866-BE7E-21E15FD62E7A}" srcId="{2073357B-6E79-4A12-9BB2-58A8A5A78B12}" destId="{6D8DF377-DDD8-4E2F-A429-DB6420F7B4E2}" srcOrd="6" destOrd="0" parTransId="{8D83166A-BC08-4753-AFDC-556EB6C2C6CD}" sibTransId="{BAA0F611-6A26-45EA-AA01-7DC35A580FF7}"/>
    <dgm:cxn modelId="{699656FE-4616-41D0-9B79-16C9EFFDF1B6}" srcId="{2073357B-6E79-4A12-9BB2-58A8A5A78B12}" destId="{A866E4EF-9FF6-40A9-8B7E-B04A4E5887A8}" srcOrd="7" destOrd="0" parTransId="{737B1B29-0E48-469C-8FBD-017FB0FDCD7D}" sibTransId="{959542F1-3FE9-4871-88CE-F8CD4178531E}"/>
    <dgm:cxn modelId="{155803DB-2C93-450D-8EA7-6FFB1AE9B234}" type="presParOf" srcId="{8F2027BF-BF94-4241-ABFA-776A621C5784}" destId="{E050BA7A-410E-4AA9-8C53-F505314A7CB6}" srcOrd="0" destOrd="0" presId="urn:microsoft.com/office/officeart/2005/8/layout/hChevron3"/>
    <dgm:cxn modelId="{B8772D2D-F962-48DF-8285-BA3E858347D6}" type="presParOf" srcId="{8F2027BF-BF94-4241-ABFA-776A621C5784}" destId="{072DADBD-8CA5-4EF6-8E82-CF528D72740B}" srcOrd="1" destOrd="0" presId="urn:microsoft.com/office/officeart/2005/8/layout/hChevron3"/>
    <dgm:cxn modelId="{1327CE47-3C1F-420E-9FEA-70ABBE512E24}" type="presParOf" srcId="{8F2027BF-BF94-4241-ABFA-776A621C5784}" destId="{0243361B-5EC4-465C-80C7-363866046FCD}" srcOrd="2" destOrd="0" presId="urn:microsoft.com/office/officeart/2005/8/layout/hChevron3"/>
    <dgm:cxn modelId="{C4F8A116-823D-4DD3-B7C5-9BAC476785CA}" type="presParOf" srcId="{8F2027BF-BF94-4241-ABFA-776A621C5784}" destId="{C12B7B5A-DDF2-4A8A-96BF-0632139912E9}" srcOrd="3" destOrd="0" presId="urn:microsoft.com/office/officeart/2005/8/layout/hChevron3"/>
    <dgm:cxn modelId="{19BA8388-902F-4727-B8CE-C6C5896BC110}" type="presParOf" srcId="{8F2027BF-BF94-4241-ABFA-776A621C5784}" destId="{028F668F-2A64-4DBE-A678-CB85F87BEC97}" srcOrd="4" destOrd="0" presId="urn:microsoft.com/office/officeart/2005/8/layout/hChevron3"/>
    <dgm:cxn modelId="{62F6224D-2708-4E56-9C88-2E305A7CA4F0}" type="presParOf" srcId="{8F2027BF-BF94-4241-ABFA-776A621C5784}" destId="{69FDB2B8-2D2E-4414-9549-BBDE3D770B84}" srcOrd="5" destOrd="0" presId="urn:microsoft.com/office/officeart/2005/8/layout/hChevron3"/>
    <dgm:cxn modelId="{D7947A38-E111-4080-ADBE-F75F696B3906}" type="presParOf" srcId="{8F2027BF-BF94-4241-ABFA-776A621C5784}" destId="{CBFD01C3-B9C3-40B4-B807-A4147BCC6BA7}" srcOrd="6" destOrd="0" presId="urn:microsoft.com/office/officeart/2005/8/layout/hChevron3"/>
    <dgm:cxn modelId="{C85AB807-9A11-497D-8F11-259F2B33C11F}" type="presParOf" srcId="{8F2027BF-BF94-4241-ABFA-776A621C5784}" destId="{78327910-6497-44D9-9FAC-655A04D4CA10}" srcOrd="7" destOrd="0" presId="urn:microsoft.com/office/officeart/2005/8/layout/hChevron3"/>
    <dgm:cxn modelId="{6B8C522C-3163-428B-A3E7-B1F8253E5E04}" type="presParOf" srcId="{8F2027BF-BF94-4241-ABFA-776A621C5784}" destId="{D00018DA-E0D4-41E3-B7AA-11D44707664F}" srcOrd="8" destOrd="0" presId="urn:microsoft.com/office/officeart/2005/8/layout/hChevron3"/>
    <dgm:cxn modelId="{79604CE6-A747-44EB-B944-82C701D9A9E7}" type="presParOf" srcId="{8F2027BF-BF94-4241-ABFA-776A621C5784}" destId="{0A4CFFDB-4B22-47EC-8224-3B83E47255FD}" srcOrd="9" destOrd="0" presId="urn:microsoft.com/office/officeart/2005/8/layout/hChevron3"/>
    <dgm:cxn modelId="{22744770-A849-4BDA-9084-3E8B96F1165A}" type="presParOf" srcId="{8F2027BF-BF94-4241-ABFA-776A621C5784}" destId="{858D13DA-1335-4293-9B46-901ED191723F}" srcOrd="10" destOrd="0" presId="urn:microsoft.com/office/officeart/2005/8/layout/hChevron3"/>
    <dgm:cxn modelId="{4CA7C831-CC4E-4C27-91CB-689CF08CC7E3}" type="presParOf" srcId="{8F2027BF-BF94-4241-ABFA-776A621C5784}" destId="{6F7F6E47-0181-42E9-BA44-7BE16E12C98A}" srcOrd="11" destOrd="0" presId="urn:microsoft.com/office/officeart/2005/8/layout/hChevron3"/>
    <dgm:cxn modelId="{53A16CC9-FCD9-46EB-8C74-0945B7FDDF28}" type="presParOf" srcId="{8F2027BF-BF94-4241-ABFA-776A621C5784}" destId="{359DF94B-32C5-4C9D-8548-61E34F1C69E1}" srcOrd="12" destOrd="0" presId="urn:microsoft.com/office/officeart/2005/8/layout/hChevron3"/>
    <dgm:cxn modelId="{A69AC646-B393-45CC-A591-B87384CF48E3}" type="presParOf" srcId="{8F2027BF-BF94-4241-ABFA-776A621C5784}" destId="{1970A798-1952-412A-B934-E6F3D12F086C}" srcOrd="13" destOrd="0" presId="urn:microsoft.com/office/officeart/2005/8/layout/hChevron3"/>
    <dgm:cxn modelId="{E35B94C4-2AD0-45F6-9D22-D1F6C42C2D81}" type="presParOf" srcId="{8F2027BF-BF94-4241-ABFA-776A621C5784}" destId="{4EBFB3EE-2EAA-4515-A618-6AA0F28F67D1}" srcOrd="14" destOrd="0" presId="urn:microsoft.com/office/officeart/2005/8/layout/hChevron3"/>
    <dgm:cxn modelId="{2C62254A-A3B0-4F1D-9782-FC5DBFDD4F29}" type="presParOf" srcId="{8F2027BF-BF94-4241-ABFA-776A621C5784}" destId="{59EEDD68-1A53-4D1C-93B8-9F1DB497A5CD}" srcOrd="15" destOrd="0" presId="urn:microsoft.com/office/officeart/2005/8/layout/hChevron3"/>
    <dgm:cxn modelId="{5B543AA5-41B0-41D0-BCD2-DE693261246C}" type="presParOf" srcId="{8F2027BF-BF94-4241-ABFA-776A621C5784}" destId="{73FFCC56-7A5B-4C71-909E-307F7A54317A}" srcOrd="16" destOrd="0" presId="urn:microsoft.com/office/officeart/2005/8/layout/hChevron3"/>
    <dgm:cxn modelId="{11E4A837-88D3-4955-ACDA-6BE420A82F19}" type="presParOf" srcId="{8F2027BF-BF94-4241-ABFA-776A621C5784}" destId="{C9001DA8-C3C0-48C1-9AC0-D578802C5002}" srcOrd="17" destOrd="0" presId="urn:microsoft.com/office/officeart/2005/8/layout/hChevron3"/>
    <dgm:cxn modelId="{3D1AE625-EF8B-4EBD-9A03-FDAEF811CD49}" type="presParOf" srcId="{8F2027BF-BF94-4241-ABFA-776A621C5784}" destId="{E6DAB853-E106-4E67-A4BD-C594FA33BBEA}" srcOrd="18" destOrd="0" presId="urn:microsoft.com/office/officeart/2005/8/layout/hChevron3"/>
    <dgm:cxn modelId="{5793A5B3-71FD-4337-9FEE-BFEBAF1FCE28}" type="presParOf" srcId="{8F2027BF-BF94-4241-ABFA-776A621C5784}" destId="{794FE91B-9C8E-4D91-BED1-91962CD00382}" srcOrd="19" destOrd="0" presId="urn:microsoft.com/office/officeart/2005/8/layout/hChevron3"/>
    <dgm:cxn modelId="{E85A7868-0CFD-409A-9124-D2851BD7EBE5}" type="presParOf" srcId="{8F2027BF-BF94-4241-ABFA-776A621C5784}" destId="{67F504D3-8D9E-4B3B-AD5B-4E0780E0391B}" srcOrd="20" destOrd="0" presId="urn:microsoft.com/office/officeart/2005/8/layout/hChevron3"/>
    <dgm:cxn modelId="{3FAF15F1-428C-4146-8BE0-45CD4F239595}" type="presParOf" srcId="{8F2027BF-BF94-4241-ABFA-776A621C5784}" destId="{07F130CA-F44B-403F-94F9-A0874DA8DB9E}" srcOrd="21" destOrd="0" presId="urn:microsoft.com/office/officeart/2005/8/layout/hChevron3"/>
    <dgm:cxn modelId="{A2EF92D1-AA5A-4618-BFFA-7BF37D2610E3}" type="presParOf" srcId="{8F2027BF-BF94-4241-ABFA-776A621C5784}" destId="{28483544-55DA-4B27-B9B6-159377A6C921}" srcOrd="22" destOrd="0" presId="urn:microsoft.com/office/officeart/2005/8/layout/hChevron3"/>
    <dgm:cxn modelId="{C85FE035-FAB0-4C12-A484-158207515F8E}" type="presParOf" srcId="{8F2027BF-BF94-4241-ABFA-776A621C5784}" destId="{719DD473-2560-4047-830A-5F01BD3F6625}" srcOrd="23" destOrd="0" presId="urn:microsoft.com/office/officeart/2005/8/layout/hChevron3"/>
    <dgm:cxn modelId="{168B2DE0-9B80-4F79-B3E5-6EEF887B1C69}" type="presParOf" srcId="{8F2027BF-BF94-4241-ABFA-776A621C5784}" destId="{1C0CF895-F9EC-4735-8FDC-693039E9FE27}" srcOrd="24" destOrd="0" presId="urn:microsoft.com/office/officeart/2005/8/layout/hChevron3"/>
    <dgm:cxn modelId="{8A4E3751-4149-4A1D-B058-B5A4D04A1443}" type="presParOf" srcId="{8F2027BF-BF94-4241-ABFA-776A621C5784}" destId="{C3C0085D-44B9-4E6D-AB12-1E59ABB50FCF}" srcOrd="25" destOrd="0" presId="urn:microsoft.com/office/officeart/2005/8/layout/hChevron3"/>
    <dgm:cxn modelId="{C22B713C-6C8B-4609-902E-5CF15D9D43E8}" type="presParOf" srcId="{8F2027BF-BF94-4241-ABFA-776A621C5784}" destId="{9D0BC444-AAFC-4D64-8FF5-08A845107391}" srcOrd="2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73357B-6E79-4A12-9BB2-58A8A5A78B12}"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07D383D7-65FB-42A6-A186-00B6C96A7FBE}">
      <dgm:prSet phldrT="[Text]" custT="1"/>
      <dgm:spPr/>
      <dgm:t>
        <a:bodyPr/>
        <a:lstStyle/>
        <a:p>
          <a:r>
            <a:rPr lang="en-US" sz="1000" dirty="0"/>
            <a:t>Idea</a:t>
          </a:r>
        </a:p>
      </dgm:t>
    </dgm:pt>
    <dgm:pt modelId="{FDF00C89-4214-4514-A908-FD2CB0A0D541}" type="parTrans" cxnId="{42AB5130-22F4-40F1-84AE-15464A82B73E}">
      <dgm:prSet/>
      <dgm:spPr/>
      <dgm:t>
        <a:bodyPr/>
        <a:lstStyle/>
        <a:p>
          <a:endParaRPr lang="en-US"/>
        </a:p>
      </dgm:t>
    </dgm:pt>
    <dgm:pt modelId="{6C6E779A-18CB-4D9F-AA04-E8135D8ACFD0}" type="sibTrans" cxnId="{42AB5130-22F4-40F1-84AE-15464A82B73E}">
      <dgm:prSet/>
      <dgm:spPr/>
      <dgm:t>
        <a:bodyPr/>
        <a:lstStyle/>
        <a:p>
          <a:endParaRPr lang="en-US"/>
        </a:p>
      </dgm:t>
    </dgm:pt>
    <dgm:pt modelId="{8E97E575-AA13-4587-B89C-DEE832AEC461}">
      <dgm:prSet phldrT="[Text]" custT="1"/>
      <dgm:spPr/>
      <dgm:t>
        <a:bodyPr/>
        <a:lstStyle/>
        <a:p>
          <a:r>
            <a:rPr lang="en-US" sz="1000" dirty="0"/>
            <a:t>Draft</a:t>
          </a:r>
        </a:p>
      </dgm:t>
    </dgm:pt>
    <dgm:pt modelId="{4D7596EF-3F4D-4CDE-A626-4634A92D2B4D}" type="parTrans" cxnId="{38A94D44-72D1-40BB-BF5A-348BE77B2D34}">
      <dgm:prSet/>
      <dgm:spPr/>
      <dgm:t>
        <a:bodyPr/>
        <a:lstStyle/>
        <a:p>
          <a:endParaRPr lang="en-US"/>
        </a:p>
      </dgm:t>
    </dgm:pt>
    <dgm:pt modelId="{A19984D1-289E-47F6-AF78-0C3F8EBA3742}" type="sibTrans" cxnId="{38A94D44-72D1-40BB-BF5A-348BE77B2D34}">
      <dgm:prSet/>
      <dgm:spPr/>
      <dgm:t>
        <a:bodyPr/>
        <a:lstStyle/>
        <a:p>
          <a:endParaRPr lang="en-US"/>
        </a:p>
      </dgm:t>
    </dgm:pt>
    <dgm:pt modelId="{09E9DA12-70D3-48FC-B597-4AB1FBE0577F}">
      <dgm:prSet phldrT="[Text]" custT="1"/>
      <dgm:spPr/>
      <dgm:t>
        <a:bodyPr/>
        <a:lstStyle/>
        <a:p>
          <a:r>
            <a:rPr lang="en-US" sz="1000" dirty="0"/>
            <a:t>File</a:t>
          </a:r>
        </a:p>
      </dgm:t>
    </dgm:pt>
    <dgm:pt modelId="{25C08502-9306-4A5A-B352-81BC2B5BEE86}" type="parTrans" cxnId="{F19BCE5E-462F-4219-962D-3E382ED5812D}">
      <dgm:prSet/>
      <dgm:spPr/>
      <dgm:t>
        <a:bodyPr/>
        <a:lstStyle/>
        <a:p>
          <a:endParaRPr lang="en-US"/>
        </a:p>
      </dgm:t>
    </dgm:pt>
    <dgm:pt modelId="{24872708-F4F7-44E4-9313-0CF99573A006}" type="sibTrans" cxnId="{F19BCE5E-462F-4219-962D-3E382ED5812D}">
      <dgm:prSet/>
      <dgm:spPr/>
      <dgm:t>
        <a:bodyPr/>
        <a:lstStyle/>
        <a:p>
          <a:endParaRPr lang="en-US"/>
        </a:p>
      </dgm:t>
    </dgm:pt>
    <dgm:pt modelId="{C13E6D73-42D4-4C6C-9A1C-D85238965A25}">
      <dgm:prSet custT="1"/>
      <dgm:spPr>
        <a:solidFill>
          <a:srgbClr val="0070C0"/>
        </a:solidFill>
      </dgm:spPr>
      <dgm:t>
        <a:bodyPr/>
        <a:lstStyle/>
        <a:p>
          <a:r>
            <a:rPr lang="en-US" sz="490" dirty="0" err="1"/>
            <a:t>Cosponsorship</a:t>
          </a:r>
          <a:endParaRPr lang="en-US" sz="490" dirty="0"/>
        </a:p>
      </dgm:t>
    </dgm:pt>
    <dgm:pt modelId="{FD18B3BB-489C-45A7-9396-1A2CEE0B11A9}" type="parTrans" cxnId="{E30B7A91-DFE9-45F3-B576-D8E7574D11FD}">
      <dgm:prSet/>
      <dgm:spPr/>
      <dgm:t>
        <a:bodyPr/>
        <a:lstStyle/>
        <a:p>
          <a:endParaRPr lang="en-US"/>
        </a:p>
      </dgm:t>
    </dgm:pt>
    <dgm:pt modelId="{E479C267-F7B5-4458-9ED8-238D9428CCA7}" type="sibTrans" cxnId="{E30B7A91-DFE9-45F3-B576-D8E7574D11FD}">
      <dgm:prSet/>
      <dgm:spPr/>
      <dgm:t>
        <a:bodyPr/>
        <a:lstStyle/>
        <a:p>
          <a:endParaRPr lang="en-US"/>
        </a:p>
      </dgm:t>
    </dgm:pt>
    <dgm:pt modelId="{F7FE2D8C-98E3-4452-8E6B-40CE67F90453}">
      <dgm:prSet custT="1"/>
      <dgm:spPr/>
      <dgm:t>
        <a:bodyPr/>
        <a:lstStyle/>
        <a:p>
          <a:r>
            <a:rPr lang="en-US" sz="800" dirty="0"/>
            <a:t>Hearing</a:t>
          </a:r>
        </a:p>
      </dgm:t>
    </dgm:pt>
    <dgm:pt modelId="{128EDCB5-EDDA-4879-A569-07ADBF153856}" type="parTrans" cxnId="{009FD1C0-E6E6-4071-A7E3-55EFCAB96481}">
      <dgm:prSet/>
      <dgm:spPr/>
      <dgm:t>
        <a:bodyPr/>
        <a:lstStyle/>
        <a:p>
          <a:endParaRPr lang="en-US"/>
        </a:p>
      </dgm:t>
    </dgm:pt>
    <dgm:pt modelId="{E72034A3-91DB-4843-BCE8-CE8C7AC5B0D1}" type="sibTrans" cxnId="{009FD1C0-E6E6-4071-A7E3-55EFCAB96481}">
      <dgm:prSet/>
      <dgm:spPr/>
      <dgm:t>
        <a:bodyPr/>
        <a:lstStyle/>
        <a:p>
          <a:endParaRPr lang="en-US"/>
        </a:p>
      </dgm:t>
    </dgm:pt>
    <dgm:pt modelId="{5C4573C4-D137-4D41-802E-195DEF87673A}">
      <dgm:prSet custT="1"/>
      <dgm:spPr/>
      <dgm:t>
        <a:bodyPr/>
        <a:lstStyle/>
        <a:p>
          <a:r>
            <a:rPr lang="en-US" sz="1000" dirty="0"/>
            <a:t>Report</a:t>
          </a:r>
        </a:p>
      </dgm:t>
    </dgm:pt>
    <dgm:pt modelId="{4F8D2004-8877-48F9-B559-CD6DD16C7163}" type="parTrans" cxnId="{F924B570-D013-4227-B6F5-431636B37DF0}">
      <dgm:prSet/>
      <dgm:spPr/>
      <dgm:t>
        <a:bodyPr/>
        <a:lstStyle/>
        <a:p>
          <a:endParaRPr lang="en-US"/>
        </a:p>
      </dgm:t>
    </dgm:pt>
    <dgm:pt modelId="{D485195B-4450-40E6-AF53-7A8F6693ACA7}" type="sibTrans" cxnId="{F924B570-D013-4227-B6F5-431636B37DF0}">
      <dgm:prSet/>
      <dgm:spPr/>
      <dgm:t>
        <a:bodyPr/>
        <a:lstStyle/>
        <a:p>
          <a:endParaRPr lang="en-US"/>
        </a:p>
      </dgm:t>
    </dgm:pt>
    <dgm:pt modelId="{6D8DF377-DDD8-4E2F-A429-DB6420F7B4E2}">
      <dgm:prSet custT="1"/>
      <dgm:spPr/>
      <dgm:t>
        <a:bodyPr/>
        <a:lstStyle/>
        <a:p>
          <a:r>
            <a:rPr lang="en-US" sz="600" dirty="0"/>
            <a:t>2</a:t>
          </a:r>
          <a:r>
            <a:rPr lang="en-US" sz="600" baseline="30000" dirty="0"/>
            <a:t>nd</a:t>
          </a:r>
          <a:r>
            <a:rPr lang="en-US" sz="500" dirty="0"/>
            <a:t> </a:t>
          </a:r>
          <a:r>
            <a:rPr lang="en-US" sz="600" dirty="0"/>
            <a:t>Reading</a:t>
          </a:r>
        </a:p>
      </dgm:t>
    </dgm:pt>
    <dgm:pt modelId="{8D83166A-BC08-4753-AFDC-556EB6C2C6CD}" type="parTrans" cxnId="{D3965DF4-5B91-4866-BE7E-21E15FD62E7A}">
      <dgm:prSet/>
      <dgm:spPr/>
      <dgm:t>
        <a:bodyPr/>
        <a:lstStyle/>
        <a:p>
          <a:endParaRPr lang="en-US"/>
        </a:p>
      </dgm:t>
    </dgm:pt>
    <dgm:pt modelId="{BAA0F611-6A26-45EA-AA01-7DC35A580FF7}" type="sibTrans" cxnId="{D3965DF4-5B91-4866-BE7E-21E15FD62E7A}">
      <dgm:prSet/>
      <dgm:spPr/>
      <dgm:t>
        <a:bodyPr/>
        <a:lstStyle/>
        <a:p>
          <a:endParaRPr lang="en-US"/>
        </a:p>
      </dgm:t>
    </dgm:pt>
    <dgm:pt modelId="{A866E4EF-9FF6-40A9-8B7E-B04A4E5887A8}">
      <dgm:prSet custT="1"/>
      <dgm:spPr/>
      <dgm:t>
        <a:bodyPr/>
        <a:lstStyle/>
        <a:p>
          <a:r>
            <a:rPr lang="en-US" sz="500" dirty="0"/>
            <a:t>3</a:t>
          </a:r>
          <a:r>
            <a:rPr lang="en-US" sz="500" baseline="30000" dirty="0"/>
            <a:t>rd</a:t>
          </a:r>
          <a:r>
            <a:rPr lang="en-US" sz="500" dirty="0"/>
            <a:t> Reading (1)</a:t>
          </a:r>
        </a:p>
      </dgm:t>
    </dgm:pt>
    <dgm:pt modelId="{737B1B29-0E48-469C-8FBD-017FB0FDCD7D}" type="parTrans" cxnId="{699656FE-4616-41D0-9B79-16C9EFFDF1B6}">
      <dgm:prSet/>
      <dgm:spPr/>
      <dgm:t>
        <a:bodyPr/>
        <a:lstStyle/>
        <a:p>
          <a:endParaRPr lang="en-US"/>
        </a:p>
      </dgm:t>
    </dgm:pt>
    <dgm:pt modelId="{959542F1-3FE9-4871-88CE-F8CD4178531E}" type="sibTrans" cxnId="{699656FE-4616-41D0-9B79-16C9EFFDF1B6}">
      <dgm:prSet/>
      <dgm:spPr/>
      <dgm:t>
        <a:bodyPr/>
        <a:lstStyle/>
        <a:p>
          <a:endParaRPr lang="en-US"/>
        </a:p>
      </dgm:t>
    </dgm:pt>
    <dgm:pt modelId="{9154C0AF-0C77-4EFA-9685-BDDC65ACB169}">
      <dgm:prSet custT="1"/>
      <dgm:spPr/>
      <dgm:t>
        <a:bodyPr/>
        <a:lstStyle/>
        <a:p>
          <a:r>
            <a:rPr lang="en-US" sz="500" dirty="0"/>
            <a:t>3</a:t>
          </a:r>
          <a:r>
            <a:rPr lang="en-US" sz="500" baseline="30000" dirty="0"/>
            <a:t>rd</a:t>
          </a:r>
          <a:r>
            <a:rPr lang="en-US" sz="500" dirty="0"/>
            <a:t> Reading (2)</a:t>
          </a:r>
        </a:p>
      </dgm:t>
    </dgm:pt>
    <dgm:pt modelId="{FEED4FDF-40BE-42DA-97F7-4CDF724E7372}" type="parTrans" cxnId="{88889164-E383-4A77-A654-C67A326356CD}">
      <dgm:prSet/>
      <dgm:spPr/>
      <dgm:t>
        <a:bodyPr/>
        <a:lstStyle/>
        <a:p>
          <a:endParaRPr lang="en-US"/>
        </a:p>
      </dgm:t>
    </dgm:pt>
    <dgm:pt modelId="{0D204E4A-6788-4A2B-9E69-547BE4BF2271}" type="sibTrans" cxnId="{88889164-E383-4A77-A654-C67A326356CD}">
      <dgm:prSet/>
      <dgm:spPr/>
      <dgm:t>
        <a:bodyPr/>
        <a:lstStyle/>
        <a:p>
          <a:endParaRPr lang="en-US"/>
        </a:p>
      </dgm:t>
    </dgm:pt>
    <dgm:pt modelId="{908B97EE-4617-42BB-9766-51D974EDFDB8}">
      <dgm:prSet custT="1"/>
      <dgm:spPr/>
      <dgm:t>
        <a:bodyPr/>
        <a:lstStyle/>
        <a:p>
          <a:r>
            <a:rPr lang="en-US" sz="700" dirty="0"/>
            <a:t>1</a:t>
          </a:r>
          <a:r>
            <a:rPr lang="en-US" sz="700" baseline="30000" dirty="0"/>
            <a:t>st</a:t>
          </a:r>
          <a:r>
            <a:rPr lang="en-US" sz="700" dirty="0"/>
            <a:t> Branch</a:t>
          </a:r>
        </a:p>
      </dgm:t>
    </dgm:pt>
    <dgm:pt modelId="{F3072AC0-586E-4DA8-98E5-21EE33CC4C59}" type="parTrans" cxnId="{075B9354-3285-4CF5-8512-D05AB22AF38A}">
      <dgm:prSet/>
      <dgm:spPr/>
      <dgm:t>
        <a:bodyPr/>
        <a:lstStyle/>
        <a:p>
          <a:endParaRPr lang="en-US"/>
        </a:p>
      </dgm:t>
    </dgm:pt>
    <dgm:pt modelId="{DC3D715A-2836-4031-BA28-E16A50E0EDAD}" type="sibTrans" cxnId="{075B9354-3285-4CF5-8512-D05AB22AF38A}">
      <dgm:prSet/>
      <dgm:spPr/>
      <dgm:t>
        <a:bodyPr/>
        <a:lstStyle/>
        <a:p>
          <a:endParaRPr lang="en-US"/>
        </a:p>
      </dgm:t>
    </dgm:pt>
    <dgm:pt modelId="{79F0AF6E-100E-4B2C-9F93-372157F09DFC}">
      <dgm:prSet custT="1"/>
      <dgm:spPr/>
      <dgm:t>
        <a:bodyPr/>
        <a:lstStyle/>
        <a:p>
          <a:r>
            <a:rPr lang="en-US" sz="700" dirty="0"/>
            <a:t>2</a:t>
          </a:r>
          <a:r>
            <a:rPr lang="en-US" sz="700" baseline="30000" dirty="0"/>
            <a:t>nd</a:t>
          </a:r>
          <a:r>
            <a:rPr lang="en-US" sz="700" dirty="0"/>
            <a:t> Branch</a:t>
          </a:r>
        </a:p>
      </dgm:t>
    </dgm:pt>
    <dgm:pt modelId="{0F302897-9259-4F2C-A75C-0F2D2E09FF90}" type="parTrans" cxnId="{FAB0AC80-1A9B-4EE2-B21B-5D5208F4DCF1}">
      <dgm:prSet/>
      <dgm:spPr/>
      <dgm:t>
        <a:bodyPr/>
        <a:lstStyle/>
        <a:p>
          <a:endParaRPr lang="en-US"/>
        </a:p>
      </dgm:t>
    </dgm:pt>
    <dgm:pt modelId="{3527C074-EB2C-4DF2-9D0E-982F0CFCDBBE}" type="sibTrans" cxnId="{FAB0AC80-1A9B-4EE2-B21B-5D5208F4DCF1}">
      <dgm:prSet/>
      <dgm:spPr/>
      <dgm:t>
        <a:bodyPr/>
        <a:lstStyle/>
        <a:p>
          <a:endParaRPr lang="en-US"/>
        </a:p>
      </dgm:t>
    </dgm:pt>
    <dgm:pt modelId="{07335FAE-0715-4D81-8375-E790B45EB725}">
      <dgm:prSet custT="1"/>
      <dgm:spPr/>
      <dgm:t>
        <a:bodyPr/>
        <a:lstStyle/>
        <a:p>
          <a:r>
            <a:rPr lang="en-US" sz="500" dirty="0"/>
            <a:t>Concurrence</a:t>
          </a:r>
        </a:p>
      </dgm:t>
    </dgm:pt>
    <dgm:pt modelId="{C6D10213-8716-4EE3-AF26-F4587DD046C0}" type="parTrans" cxnId="{D469A41E-D23A-4804-89B1-F20980B072B6}">
      <dgm:prSet/>
      <dgm:spPr/>
      <dgm:t>
        <a:bodyPr/>
        <a:lstStyle/>
        <a:p>
          <a:endParaRPr lang="en-US"/>
        </a:p>
      </dgm:t>
    </dgm:pt>
    <dgm:pt modelId="{5D74E0DB-BEDD-4A79-8BE7-B4A3525CA831}" type="sibTrans" cxnId="{D469A41E-D23A-4804-89B1-F20980B072B6}">
      <dgm:prSet/>
      <dgm:spPr/>
      <dgm:t>
        <a:bodyPr/>
        <a:lstStyle/>
        <a:p>
          <a:endParaRPr lang="en-US"/>
        </a:p>
      </dgm:t>
    </dgm:pt>
    <dgm:pt modelId="{ED41070E-2ABA-4C71-B19F-37BD38500F4E}">
      <dgm:prSet/>
      <dgm:spPr/>
      <dgm:t>
        <a:bodyPr/>
        <a:lstStyle/>
        <a:p>
          <a:r>
            <a:rPr lang="en-US" dirty="0"/>
            <a:t>Enactment</a:t>
          </a:r>
        </a:p>
      </dgm:t>
    </dgm:pt>
    <dgm:pt modelId="{0D5A2839-7563-467D-9F7F-79D357154767}" type="parTrans" cxnId="{4E58A612-07C6-492B-8D65-3113453D4BD1}">
      <dgm:prSet/>
      <dgm:spPr/>
      <dgm:t>
        <a:bodyPr/>
        <a:lstStyle/>
        <a:p>
          <a:endParaRPr lang="en-US"/>
        </a:p>
      </dgm:t>
    </dgm:pt>
    <dgm:pt modelId="{304741AA-04AB-4DC6-A534-EF91EE0415F0}" type="sibTrans" cxnId="{4E58A612-07C6-492B-8D65-3113453D4BD1}">
      <dgm:prSet/>
      <dgm:spPr/>
      <dgm:t>
        <a:bodyPr/>
        <a:lstStyle/>
        <a:p>
          <a:endParaRPr lang="en-US"/>
        </a:p>
      </dgm:t>
    </dgm:pt>
    <dgm:pt modelId="{84A255A1-5550-4A72-A492-16008EC164AA}">
      <dgm:prSet custT="1"/>
      <dgm:spPr/>
      <dgm:t>
        <a:bodyPr/>
        <a:lstStyle/>
        <a:p>
          <a:r>
            <a:rPr lang="en-US" sz="1000" dirty="0"/>
            <a:t>Law</a:t>
          </a:r>
        </a:p>
      </dgm:t>
    </dgm:pt>
    <dgm:pt modelId="{1CA62B0B-7ECE-496C-83C1-50534EF84029}" type="parTrans" cxnId="{53C28901-C333-497F-B41D-7986E97922DD}">
      <dgm:prSet/>
      <dgm:spPr/>
      <dgm:t>
        <a:bodyPr/>
        <a:lstStyle/>
        <a:p>
          <a:endParaRPr lang="en-US"/>
        </a:p>
      </dgm:t>
    </dgm:pt>
    <dgm:pt modelId="{30EE40B4-D1B7-400C-BB07-E09614EB1EF8}" type="sibTrans" cxnId="{53C28901-C333-497F-B41D-7986E97922DD}">
      <dgm:prSet/>
      <dgm:spPr/>
      <dgm:t>
        <a:bodyPr/>
        <a:lstStyle/>
        <a:p>
          <a:endParaRPr lang="en-US"/>
        </a:p>
      </dgm:t>
    </dgm:pt>
    <dgm:pt modelId="{8F2027BF-BF94-4241-ABFA-776A621C5784}" type="pres">
      <dgm:prSet presAssocID="{2073357B-6E79-4A12-9BB2-58A8A5A78B12}" presName="Name0" presStyleCnt="0">
        <dgm:presLayoutVars>
          <dgm:dir/>
          <dgm:resizeHandles val="exact"/>
        </dgm:presLayoutVars>
      </dgm:prSet>
      <dgm:spPr/>
    </dgm:pt>
    <dgm:pt modelId="{E050BA7A-410E-4AA9-8C53-F505314A7CB6}" type="pres">
      <dgm:prSet presAssocID="{07D383D7-65FB-42A6-A186-00B6C96A7FBE}" presName="parTxOnly" presStyleLbl="node1" presStyleIdx="0" presStyleCnt="14">
        <dgm:presLayoutVars>
          <dgm:bulletEnabled val="1"/>
        </dgm:presLayoutVars>
      </dgm:prSet>
      <dgm:spPr/>
    </dgm:pt>
    <dgm:pt modelId="{072DADBD-8CA5-4EF6-8E82-CF528D72740B}" type="pres">
      <dgm:prSet presAssocID="{6C6E779A-18CB-4D9F-AA04-E8135D8ACFD0}" presName="parSpace" presStyleCnt="0"/>
      <dgm:spPr/>
    </dgm:pt>
    <dgm:pt modelId="{0243361B-5EC4-465C-80C7-363866046FCD}" type="pres">
      <dgm:prSet presAssocID="{8E97E575-AA13-4587-B89C-DEE832AEC461}" presName="parTxOnly" presStyleLbl="node1" presStyleIdx="1" presStyleCnt="14">
        <dgm:presLayoutVars>
          <dgm:bulletEnabled val="1"/>
        </dgm:presLayoutVars>
      </dgm:prSet>
      <dgm:spPr/>
    </dgm:pt>
    <dgm:pt modelId="{C12B7B5A-DDF2-4A8A-96BF-0632139912E9}" type="pres">
      <dgm:prSet presAssocID="{A19984D1-289E-47F6-AF78-0C3F8EBA3742}" presName="parSpace" presStyleCnt="0"/>
      <dgm:spPr/>
    </dgm:pt>
    <dgm:pt modelId="{028F668F-2A64-4DBE-A678-CB85F87BEC97}" type="pres">
      <dgm:prSet presAssocID="{09E9DA12-70D3-48FC-B597-4AB1FBE0577F}" presName="parTxOnly" presStyleLbl="node1" presStyleIdx="2" presStyleCnt="14">
        <dgm:presLayoutVars>
          <dgm:bulletEnabled val="1"/>
        </dgm:presLayoutVars>
      </dgm:prSet>
      <dgm:spPr/>
    </dgm:pt>
    <dgm:pt modelId="{69FDB2B8-2D2E-4414-9549-BBDE3D770B84}" type="pres">
      <dgm:prSet presAssocID="{24872708-F4F7-44E4-9313-0CF99573A006}" presName="parSpace" presStyleCnt="0"/>
      <dgm:spPr/>
    </dgm:pt>
    <dgm:pt modelId="{CBFD01C3-B9C3-40B4-B807-A4147BCC6BA7}" type="pres">
      <dgm:prSet presAssocID="{C13E6D73-42D4-4C6C-9A1C-D85238965A25}" presName="parTxOnly" presStyleLbl="node1" presStyleIdx="3" presStyleCnt="14">
        <dgm:presLayoutVars>
          <dgm:bulletEnabled val="1"/>
        </dgm:presLayoutVars>
      </dgm:prSet>
      <dgm:spPr/>
    </dgm:pt>
    <dgm:pt modelId="{78327910-6497-44D9-9FAC-655A04D4CA10}" type="pres">
      <dgm:prSet presAssocID="{E479C267-F7B5-4458-9ED8-238D9428CCA7}" presName="parSpace" presStyleCnt="0"/>
      <dgm:spPr/>
    </dgm:pt>
    <dgm:pt modelId="{D00018DA-E0D4-41E3-B7AA-11D44707664F}" type="pres">
      <dgm:prSet presAssocID="{F7FE2D8C-98E3-4452-8E6B-40CE67F90453}" presName="parTxOnly" presStyleLbl="node1" presStyleIdx="4" presStyleCnt="14">
        <dgm:presLayoutVars>
          <dgm:bulletEnabled val="1"/>
        </dgm:presLayoutVars>
      </dgm:prSet>
      <dgm:spPr/>
    </dgm:pt>
    <dgm:pt modelId="{0A4CFFDB-4B22-47EC-8224-3B83E47255FD}" type="pres">
      <dgm:prSet presAssocID="{E72034A3-91DB-4843-BCE8-CE8C7AC5B0D1}" presName="parSpace" presStyleCnt="0"/>
      <dgm:spPr/>
    </dgm:pt>
    <dgm:pt modelId="{858D13DA-1335-4293-9B46-901ED191723F}" type="pres">
      <dgm:prSet presAssocID="{5C4573C4-D137-4D41-802E-195DEF87673A}" presName="parTxOnly" presStyleLbl="node1" presStyleIdx="5" presStyleCnt="14">
        <dgm:presLayoutVars>
          <dgm:bulletEnabled val="1"/>
        </dgm:presLayoutVars>
      </dgm:prSet>
      <dgm:spPr/>
    </dgm:pt>
    <dgm:pt modelId="{6F7F6E47-0181-42E9-BA44-7BE16E12C98A}" type="pres">
      <dgm:prSet presAssocID="{D485195B-4450-40E6-AF53-7A8F6693ACA7}" presName="parSpace" presStyleCnt="0"/>
      <dgm:spPr/>
    </dgm:pt>
    <dgm:pt modelId="{359DF94B-32C5-4C9D-8548-61E34F1C69E1}" type="pres">
      <dgm:prSet presAssocID="{6D8DF377-DDD8-4E2F-A429-DB6420F7B4E2}" presName="parTxOnly" presStyleLbl="node1" presStyleIdx="6" presStyleCnt="14">
        <dgm:presLayoutVars>
          <dgm:bulletEnabled val="1"/>
        </dgm:presLayoutVars>
      </dgm:prSet>
      <dgm:spPr/>
    </dgm:pt>
    <dgm:pt modelId="{1970A798-1952-412A-B934-E6F3D12F086C}" type="pres">
      <dgm:prSet presAssocID="{BAA0F611-6A26-45EA-AA01-7DC35A580FF7}" presName="parSpace" presStyleCnt="0"/>
      <dgm:spPr/>
    </dgm:pt>
    <dgm:pt modelId="{4EBFB3EE-2EAA-4515-A618-6AA0F28F67D1}" type="pres">
      <dgm:prSet presAssocID="{A866E4EF-9FF6-40A9-8B7E-B04A4E5887A8}" presName="parTxOnly" presStyleLbl="node1" presStyleIdx="7" presStyleCnt="14">
        <dgm:presLayoutVars>
          <dgm:bulletEnabled val="1"/>
        </dgm:presLayoutVars>
      </dgm:prSet>
      <dgm:spPr/>
    </dgm:pt>
    <dgm:pt modelId="{59EEDD68-1A53-4D1C-93B8-9F1DB497A5CD}" type="pres">
      <dgm:prSet presAssocID="{959542F1-3FE9-4871-88CE-F8CD4178531E}" presName="parSpace" presStyleCnt="0"/>
      <dgm:spPr/>
    </dgm:pt>
    <dgm:pt modelId="{73FFCC56-7A5B-4C71-909E-307F7A54317A}" type="pres">
      <dgm:prSet presAssocID="{9154C0AF-0C77-4EFA-9685-BDDC65ACB169}" presName="parTxOnly" presStyleLbl="node1" presStyleIdx="8" presStyleCnt="14">
        <dgm:presLayoutVars>
          <dgm:bulletEnabled val="1"/>
        </dgm:presLayoutVars>
      </dgm:prSet>
      <dgm:spPr/>
    </dgm:pt>
    <dgm:pt modelId="{C9001DA8-C3C0-48C1-9AC0-D578802C5002}" type="pres">
      <dgm:prSet presAssocID="{0D204E4A-6788-4A2B-9E69-547BE4BF2271}" presName="parSpace" presStyleCnt="0"/>
      <dgm:spPr/>
    </dgm:pt>
    <dgm:pt modelId="{E6DAB853-E106-4E67-A4BD-C594FA33BBEA}" type="pres">
      <dgm:prSet presAssocID="{908B97EE-4617-42BB-9766-51D974EDFDB8}" presName="parTxOnly" presStyleLbl="node1" presStyleIdx="9" presStyleCnt="14">
        <dgm:presLayoutVars>
          <dgm:bulletEnabled val="1"/>
        </dgm:presLayoutVars>
      </dgm:prSet>
      <dgm:spPr/>
    </dgm:pt>
    <dgm:pt modelId="{794FE91B-9C8E-4D91-BED1-91962CD00382}" type="pres">
      <dgm:prSet presAssocID="{DC3D715A-2836-4031-BA28-E16A50E0EDAD}" presName="parSpace" presStyleCnt="0"/>
      <dgm:spPr/>
    </dgm:pt>
    <dgm:pt modelId="{67F504D3-8D9E-4B3B-AD5B-4E0780E0391B}" type="pres">
      <dgm:prSet presAssocID="{79F0AF6E-100E-4B2C-9F93-372157F09DFC}" presName="parTxOnly" presStyleLbl="node1" presStyleIdx="10" presStyleCnt="14">
        <dgm:presLayoutVars>
          <dgm:bulletEnabled val="1"/>
        </dgm:presLayoutVars>
      </dgm:prSet>
      <dgm:spPr/>
    </dgm:pt>
    <dgm:pt modelId="{07F130CA-F44B-403F-94F9-A0874DA8DB9E}" type="pres">
      <dgm:prSet presAssocID="{3527C074-EB2C-4DF2-9D0E-982F0CFCDBBE}" presName="parSpace" presStyleCnt="0"/>
      <dgm:spPr/>
    </dgm:pt>
    <dgm:pt modelId="{28483544-55DA-4B27-B9B6-159377A6C921}" type="pres">
      <dgm:prSet presAssocID="{07335FAE-0715-4D81-8375-E790B45EB725}" presName="parTxOnly" presStyleLbl="node1" presStyleIdx="11" presStyleCnt="14">
        <dgm:presLayoutVars>
          <dgm:bulletEnabled val="1"/>
        </dgm:presLayoutVars>
      </dgm:prSet>
      <dgm:spPr/>
    </dgm:pt>
    <dgm:pt modelId="{719DD473-2560-4047-830A-5F01BD3F6625}" type="pres">
      <dgm:prSet presAssocID="{5D74E0DB-BEDD-4A79-8BE7-B4A3525CA831}" presName="parSpace" presStyleCnt="0"/>
      <dgm:spPr/>
    </dgm:pt>
    <dgm:pt modelId="{1C0CF895-F9EC-4735-8FDC-693039E9FE27}" type="pres">
      <dgm:prSet presAssocID="{ED41070E-2ABA-4C71-B19F-37BD38500F4E}" presName="parTxOnly" presStyleLbl="node1" presStyleIdx="12" presStyleCnt="14">
        <dgm:presLayoutVars>
          <dgm:bulletEnabled val="1"/>
        </dgm:presLayoutVars>
      </dgm:prSet>
      <dgm:spPr/>
    </dgm:pt>
    <dgm:pt modelId="{C3C0085D-44B9-4E6D-AB12-1E59ABB50FCF}" type="pres">
      <dgm:prSet presAssocID="{304741AA-04AB-4DC6-A534-EF91EE0415F0}" presName="parSpace" presStyleCnt="0"/>
      <dgm:spPr/>
    </dgm:pt>
    <dgm:pt modelId="{9D0BC444-AAFC-4D64-8FF5-08A845107391}" type="pres">
      <dgm:prSet presAssocID="{84A255A1-5550-4A72-A492-16008EC164AA}" presName="parTxOnly" presStyleLbl="node1" presStyleIdx="13" presStyleCnt="14">
        <dgm:presLayoutVars>
          <dgm:bulletEnabled val="1"/>
        </dgm:presLayoutVars>
      </dgm:prSet>
      <dgm:spPr/>
    </dgm:pt>
  </dgm:ptLst>
  <dgm:cxnLst>
    <dgm:cxn modelId="{53C28901-C333-497F-B41D-7986E97922DD}" srcId="{2073357B-6E79-4A12-9BB2-58A8A5A78B12}" destId="{84A255A1-5550-4A72-A492-16008EC164AA}" srcOrd="13" destOrd="0" parTransId="{1CA62B0B-7ECE-496C-83C1-50534EF84029}" sibTransId="{30EE40B4-D1B7-400C-BB07-E09614EB1EF8}"/>
    <dgm:cxn modelId="{4E58A612-07C6-492B-8D65-3113453D4BD1}" srcId="{2073357B-6E79-4A12-9BB2-58A8A5A78B12}" destId="{ED41070E-2ABA-4C71-B19F-37BD38500F4E}" srcOrd="12" destOrd="0" parTransId="{0D5A2839-7563-467D-9F7F-79D357154767}" sibTransId="{304741AA-04AB-4DC6-A534-EF91EE0415F0}"/>
    <dgm:cxn modelId="{68CC8617-D5C4-4028-84AC-D1926A9BC086}" type="presOf" srcId="{ED41070E-2ABA-4C71-B19F-37BD38500F4E}" destId="{1C0CF895-F9EC-4735-8FDC-693039E9FE27}" srcOrd="0" destOrd="0" presId="urn:microsoft.com/office/officeart/2005/8/layout/hChevron3"/>
    <dgm:cxn modelId="{AA7C1F1A-96D7-4566-A5D9-F3BC15F1E4D6}" type="presOf" srcId="{5C4573C4-D137-4D41-802E-195DEF87673A}" destId="{858D13DA-1335-4293-9B46-901ED191723F}" srcOrd="0" destOrd="0" presId="urn:microsoft.com/office/officeart/2005/8/layout/hChevron3"/>
    <dgm:cxn modelId="{D469A41E-D23A-4804-89B1-F20980B072B6}" srcId="{2073357B-6E79-4A12-9BB2-58A8A5A78B12}" destId="{07335FAE-0715-4D81-8375-E790B45EB725}" srcOrd="11" destOrd="0" parTransId="{C6D10213-8716-4EE3-AF26-F4587DD046C0}" sibTransId="{5D74E0DB-BEDD-4A79-8BE7-B4A3525CA831}"/>
    <dgm:cxn modelId="{96E32128-2629-4F81-B19E-B8347F65335F}" type="presOf" srcId="{8E97E575-AA13-4587-B89C-DEE832AEC461}" destId="{0243361B-5EC4-465C-80C7-363866046FCD}" srcOrd="0" destOrd="0" presId="urn:microsoft.com/office/officeart/2005/8/layout/hChevron3"/>
    <dgm:cxn modelId="{48987729-E60A-4E7A-B1DD-E5E9FF69C9A2}" type="presOf" srcId="{908B97EE-4617-42BB-9766-51D974EDFDB8}" destId="{E6DAB853-E106-4E67-A4BD-C594FA33BBEA}" srcOrd="0" destOrd="0" presId="urn:microsoft.com/office/officeart/2005/8/layout/hChevron3"/>
    <dgm:cxn modelId="{42AB5130-22F4-40F1-84AE-15464A82B73E}" srcId="{2073357B-6E79-4A12-9BB2-58A8A5A78B12}" destId="{07D383D7-65FB-42A6-A186-00B6C96A7FBE}" srcOrd="0" destOrd="0" parTransId="{FDF00C89-4214-4514-A908-FD2CB0A0D541}" sibTransId="{6C6E779A-18CB-4D9F-AA04-E8135D8ACFD0}"/>
    <dgm:cxn modelId="{F19BCE5E-462F-4219-962D-3E382ED5812D}" srcId="{2073357B-6E79-4A12-9BB2-58A8A5A78B12}" destId="{09E9DA12-70D3-48FC-B597-4AB1FBE0577F}" srcOrd="2" destOrd="0" parTransId="{25C08502-9306-4A5A-B352-81BC2B5BEE86}" sibTransId="{24872708-F4F7-44E4-9313-0CF99573A006}"/>
    <dgm:cxn modelId="{C0F39E62-2B50-4E82-B79B-B2032D45AAA5}" type="presOf" srcId="{84A255A1-5550-4A72-A492-16008EC164AA}" destId="{9D0BC444-AAFC-4D64-8FF5-08A845107391}" srcOrd="0" destOrd="0" presId="urn:microsoft.com/office/officeart/2005/8/layout/hChevron3"/>
    <dgm:cxn modelId="{38A94D44-72D1-40BB-BF5A-348BE77B2D34}" srcId="{2073357B-6E79-4A12-9BB2-58A8A5A78B12}" destId="{8E97E575-AA13-4587-B89C-DEE832AEC461}" srcOrd="1" destOrd="0" parTransId="{4D7596EF-3F4D-4CDE-A626-4634A92D2B4D}" sibTransId="{A19984D1-289E-47F6-AF78-0C3F8EBA3742}"/>
    <dgm:cxn modelId="{88889164-E383-4A77-A654-C67A326356CD}" srcId="{2073357B-6E79-4A12-9BB2-58A8A5A78B12}" destId="{9154C0AF-0C77-4EFA-9685-BDDC65ACB169}" srcOrd="8" destOrd="0" parTransId="{FEED4FDF-40BE-42DA-97F7-4CDF724E7372}" sibTransId="{0D204E4A-6788-4A2B-9E69-547BE4BF2271}"/>
    <dgm:cxn modelId="{583D456E-688C-4F29-B846-9BAA8EF8446B}" type="presOf" srcId="{2073357B-6E79-4A12-9BB2-58A8A5A78B12}" destId="{8F2027BF-BF94-4241-ABFA-776A621C5784}" srcOrd="0" destOrd="0" presId="urn:microsoft.com/office/officeart/2005/8/layout/hChevron3"/>
    <dgm:cxn modelId="{F924B570-D013-4227-B6F5-431636B37DF0}" srcId="{2073357B-6E79-4A12-9BB2-58A8A5A78B12}" destId="{5C4573C4-D137-4D41-802E-195DEF87673A}" srcOrd="5" destOrd="0" parTransId="{4F8D2004-8877-48F9-B559-CD6DD16C7163}" sibTransId="{D485195B-4450-40E6-AF53-7A8F6693ACA7}"/>
    <dgm:cxn modelId="{075B9354-3285-4CF5-8512-D05AB22AF38A}" srcId="{2073357B-6E79-4A12-9BB2-58A8A5A78B12}" destId="{908B97EE-4617-42BB-9766-51D974EDFDB8}" srcOrd="9" destOrd="0" parTransId="{F3072AC0-586E-4DA8-98E5-21EE33CC4C59}" sibTransId="{DC3D715A-2836-4031-BA28-E16A50E0EDAD}"/>
    <dgm:cxn modelId="{D6A9EA58-8752-4888-9CBB-42100ACB87CC}" type="presOf" srcId="{07D383D7-65FB-42A6-A186-00B6C96A7FBE}" destId="{E050BA7A-410E-4AA9-8C53-F505314A7CB6}" srcOrd="0" destOrd="0" presId="urn:microsoft.com/office/officeart/2005/8/layout/hChevron3"/>
    <dgm:cxn modelId="{A20A157E-7CDF-4F35-93DE-459FAD049F7A}" type="presOf" srcId="{F7FE2D8C-98E3-4452-8E6B-40CE67F90453}" destId="{D00018DA-E0D4-41E3-B7AA-11D44707664F}" srcOrd="0" destOrd="0" presId="urn:microsoft.com/office/officeart/2005/8/layout/hChevron3"/>
    <dgm:cxn modelId="{0C744E80-C266-4098-BDEC-8038A74B9186}" type="presOf" srcId="{6D8DF377-DDD8-4E2F-A429-DB6420F7B4E2}" destId="{359DF94B-32C5-4C9D-8548-61E34F1C69E1}" srcOrd="0" destOrd="0" presId="urn:microsoft.com/office/officeart/2005/8/layout/hChevron3"/>
    <dgm:cxn modelId="{FAB0AC80-1A9B-4EE2-B21B-5D5208F4DCF1}" srcId="{2073357B-6E79-4A12-9BB2-58A8A5A78B12}" destId="{79F0AF6E-100E-4B2C-9F93-372157F09DFC}" srcOrd="10" destOrd="0" parTransId="{0F302897-9259-4F2C-A75C-0F2D2E09FF90}" sibTransId="{3527C074-EB2C-4DF2-9D0E-982F0CFCDBBE}"/>
    <dgm:cxn modelId="{39C98582-AD18-4A9D-A809-10DC13E94B97}" type="presOf" srcId="{79F0AF6E-100E-4B2C-9F93-372157F09DFC}" destId="{67F504D3-8D9E-4B3B-AD5B-4E0780E0391B}" srcOrd="0" destOrd="0" presId="urn:microsoft.com/office/officeart/2005/8/layout/hChevron3"/>
    <dgm:cxn modelId="{E30B7A91-DFE9-45F3-B576-D8E7574D11FD}" srcId="{2073357B-6E79-4A12-9BB2-58A8A5A78B12}" destId="{C13E6D73-42D4-4C6C-9A1C-D85238965A25}" srcOrd="3" destOrd="0" parTransId="{FD18B3BB-489C-45A7-9396-1A2CEE0B11A9}" sibTransId="{E479C267-F7B5-4458-9ED8-238D9428CCA7}"/>
    <dgm:cxn modelId="{F3BCE2A3-CC43-4DFC-B63F-0D9B16E1E077}" type="presOf" srcId="{9154C0AF-0C77-4EFA-9685-BDDC65ACB169}" destId="{73FFCC56-7A5B-4C71-909E-307F7A54317A}" srcOrd="0" destOrd="0" presId="urn:microsoft.com/office/officeart/2005/8/layout/hChevron3"/>
    <dgm:cxn modelId="{D1DD6FB2-7288-4718-9583-C8EF687C2EC7}" type="presOf" srcId="{C13E6D73-42D4-4C6C-9A1C-D85238965A25}" destId="{CBFD01C3-B9C3-40B4-B807-A4147BCC6BA7}" srcOrd="0" destOrd="0" presId="urn:microsoft.com/office/officeart/2005/8/layout/hChevron3"/>
    <dgm:cxn modelId="{DB01A8BC-ADBD-41DB-A6F1-15BBD688641C}" type="presOf" srcId="{09E9DA12-70D3-48FC-B597-4AB1FBE0577F}" destId="{028F668F-2A64-4DBE-A678-CB85F87BEC97}" srcOrd="0" destOrd="0" presId="urn:microsoft.com/office/officeart/2005/8/layout/hChevron3"/>
    <dgm:cxn modelId="{AB9B0EC0-D32C-48B3-8E85-89D3941355E8}" type="presOf" srcId="{A866E4EF-9FF6-40A9-8B7E-B04A4E5887A8}" destId="{4EBFB3EE-2EAA-4515-A618-6AA0F28F67D1}" srcOrd="0" destOrd="0" presId="urn:microsoft.com/office/officeart/2005/8/layout/hChevron3"/>
    <dgm:cxn modelId="{009FD1C0-E6E6-4071-A7E3-55EFCAB96481}" srcId="{2073357B-6E79-4A12-9BB2-58A8A5A78B12}" destId="{F7FE2D8C-98E3-4452-8E6B-40CE67F90453}" srcOrd="4" destOrd="0" parTransId="{128EDCB5-EDDA-4879-A569-07ADBF153856}" sibTransId="{E72034A3-91DB-4843-BCE8-CE8C7AC5B0D1}"/>
    <dgm:cxn modelId="{72C9FBEE-2FFE-4C1F-9A7C-D1612CA82D78}" type="presOf" srcId="{07335FAE-0715-4D81-8375-E790B45EB725}" destId="{28483544-55DA-4B27-B9B6-159377A6C921}" srcOrd="0" destOrd="0" presId="urn:microsoft.com/office/officeart/2005/8/layout/hChevron3"/>
    <dgm:cxn modelId="{D3965DF4-5B91-4866-BE7E-21E15FD62E7A}" srcId="{2073357B-6E79-4A12-9BB2-58A8A5A78B12}" destId="{6D8DF377-DDD8-4E2F-A429-DB6420F7B4E2}" srcOrd="6" destOrd="0" parTransId="{8D83166A-BC08-4753-AFDC-556EB6C2C6CD}" sibTransId="{BAA0F611-6A26-45EA-AA01-7DC35A580FF7}"/>
    <dgm:cxn modelId="{699656FE-4616-41D0-9B79-16C9EFFDF1B6}" srcId="{2073357B-6E79-4A12-9BB2-58A8A5A78B12}" destId="{A866E4EF-9FF6-40A9-8B7E-B04A4E5887A8}" srcOrd="7" destOrd="0" parTransId="{737B1B29-0E48-469C-8FBD-017FB0FDCD7D}" sibTransId="{959542F1-3FE9-4871-88CE-F8CD4178531E}"/>
    <dgm:cxn modelId="{155803DB-2C93-450D-8EA7-6FFB1AE9B234}" type="presParOf" srcId="{8F2027BF-BF94-4241-ABFA-776A621C5784}" destId="{E050BA7A-410E-4AA9-8C53-F505314A7CB6}" srcOrd="0" destOrd="0" presId="urn:microsoft.com/office/officeart/2005/8/layout/hChevron3"/>
    <dgm:cxn modelId="{B8772D2D-F962-48DF-8285-BA3E858347D6}" type="presParOf" srcId="{8F2027BF-BF94-4241-ABFA-776A621C5784}" destId="{072DADBD-8CA5-4EF6-8E82-CF528D72740B}" srcOrd="1" destOrd="0" presId="urn:microsoft.com/office/officeart/2005/8/layout/hChevron3"/>
    <dgm:cxn modelId="{1327CE47-3C1F-420E-9FEA-70ABBE512E24}" type="presParOf" srcId="{8F2027BF-BF94-4241-ABFA-776A621C5784}" destId="{0243361B-5EC4-465C-80C7-363866046FCD}" srcOrd="2" destOrd="0" presId="urn:microsoft.com/office/officeart/2005/8/layout/hChevron3"/>
    <dgm:cxn modelId="{C4F8A116-823D-4DD3-B7C5-9BAC476785CA}" type="presParOf" srcId="{8F2027BF-BF94-4241-ABFA-776A621C5784}" destId="{C12B7B5A-DDF2-4A8A-96BF-0632139912E9}" srcOrd="3" destOrd="0" presId="urn:microsoft.com/office/officeart/2005/8/layout/hChevron3"/>
    <dgm:cxn modelId="{19BA8388-902F-4727-B8CE-C6C5896BC110}" type="presParOf" srcId="{8F2027BF-BF94-4241-ABFA-776A621C5784}" destId="{028F668F-2A64-4DBE-A678-CB85F87BEC97}" srcOrd="4" destOrd="0" presId="urn:microsoft.com/office/officeart/2005/8/layout/hChevron3"/>
    <dgm:cxn modelId="{62F6224D-2708-4E56-9C88-2E305A7CA4F0}" type="presParOf" srcId="{8F2027BF-BF94-4241-ABFA-776A621C5784}" destId="{69FDB2B8-2D2E-4414-9549-BBDE3D770B84}" srcOrd="5" destOrd="0" presId="urn:microsoft.com/office/officeart/2005/8/layout/hChevron3"/>
    <dgm:cxn modelId="{D7947A38-E111-4080-ADBE-F75F696B3906}" type="presParOf" srcId="{8F2027BF-BF94-4241-ABFA-776A621C5784}" destId="{CBFD01C3-B9C3-40B4-B807-A4147BCC6BA7}" srcOrd="6" destOrd="0" presId="urn:microsoft.com/office/officeart/2005/8/layout/hChevron3"/>
    <dgm:cxn modelId="{C85AB807-9A11-497D-8F11-259F2B33C11F}" type="presParOf" srcId="{8F2027BF-BF94-4241-ABFA-776A621C5784}" destId="{78327910-6497-44D9-9FAC-655A04D4CA10}" srcOrd="7" destOrd="0" presId="urn:microsoft.com/office/officeart/2005/8/layout/hChevron3"/>
    <dgm:cxn modelId="{6B8C522C-3163-428B-A3E7-B1F8253E5E04}" type="presParOf" srcId="{8F2027BF-BF94-4241-ABFA-776A621C5784}" destId="{D00018DA-E0D4-41E3-B7AA-11D44707664F}" srcOrd="8" destOrd="0" presId="urn:microsoft.com/office/officeart/2005/8/layout/hChevron3"/>
    <dgm:cxn modelId="{79604CE6-A747-44EB-B944-82C701D9A9E7}" type="presParOf" srcId="{8F2027BF-BF94-4241-ABFA-776A621C5784}" destId="{0A4CFFDB-4B22-47EC-8224-3B83E47255FD}" srcOrd="9" destOrd="0" presId="urn:microsoft.com/office/officeart/2005/8/layout/hChevron3"/>
    <dgm:cxn modelId="{22744770-A849-4BDA-9084-3E8B96F1165A}" type="presParOf" srcId="{8F2027BF-BF94-4241-ABFA-776A621C5784}" destId="{858D13DA-1335-4293-9B46-901ED191723F}" srcOrd="10" destOrd="0" presId="urn:microsoft.com/office/officeart/2005/8/layout/hChevron3"/>
    <dgm:cxn modelId="{4CA7C831-CC4E-4C27-91CB-689CF08CC7E3}" type="presParOf" srcId="{8F2027BF-BF94-4241-ABFA-776A621C5784}" destId="{6F7F6E47-0181-42E9-BA44-7BE16E12C98A}" srcOrd="11" destOrd="0" presId="urn:microsoft.com/office/officeart/2005/8/layout/hChevron3"/>
    <dgm:cxn modelId="{53A16CC9-FCD9-46EB-8C74-0945B7FDDF28}" type="presParOf" srcId="{8F2027BF-BF94-4241-ABFA-776A621C5784}" destId="{359DF94B-32C5-4C9D-8548-61E34F1C69E1}" srcOrd="12" destOrd="0" presId="urn:microsoft.com/office/officeart/2005/8/layout/hChevron3"/>
    <dgm:cxn modelId="{A69AC646-B393-45CC-A591-B87384CF48E3}" type="presParOf" srcId="{8F2027BF-BF94-4241-ABFA-776A621C5784}" destId="{1970A798-1952-412A-B934-E6F3D12F086C}" srcOrd="13" destOrd="0" presId="urn:microsoft.com/office/officeart/2005/8/layout/hChevron3"/>
    <dgm:cxn modelId="{E35B94C4-2AD0-45F6-9D22-D1F6C42C2D81}" type="presParOf" srcId="{8F2027BF-BF94-4241-ABFA-776A621C5784}" destId="{4EBFB3EE-2EAA-4515-A618-6AA0F28F67D1}" srcOrd="14" destOrd="0" presId="urn:microsoft.com/office/officeart/2005/8/layout/hChevron3"/>
    <dgm:cxn modelId="{2C62254A-A3B0-4F1D-9782-FC5DBFDD4F29}" type="presParOf" srcId="{8F2027BF-BF94-4241-ABFA-776A621C5784}" destId="{59EEDD68-1A53-4D1C-93B8-9F1DB497A5CD}" srcOrd="15" destOrd="0" presId="urn:microsoft.com/office/officeart/2005/8/layout/hChevron3"/>
    <dgm:cxn modelId="{5B543AA5-41B0-41D0-BCD2-DE693261246C}" type="presParOf" srcId="{8F2027BF-BF94-4241-ABFA-776A621C5784}" destId="{73FFCC56-7A5B-4C71-909E-307F7A54317A}" srcOrd="16" destOrd="0" presId="urn:microsoft.com/office/officeart/2005/8/layout/hChevron3"/>
    <dgm:cxn modelId="{11E4A837-88D3-4955-ACDA-6BE420A82F19}" type="presParOf" srcId="{8F2027BF-BF94-4241-ABFA-776A621C5784}" destId="{C9001DA8-C3C0-48C1-9AC0-D578802C5002}" srcOrd="17" destOrd="0" presId="urn:microsoft.com/office/officeart/2005/8/layout/hChevron3"/>
    <dgm:cxn modelId="{3D1AE625-EF8B-4EBD-9A03-FDAEF811CD49}" type="presParOf" srcId="{8F2027BF-BF94-4241-ABFA-776A621C5784}" destId="{E6DAB853-E106-4E67-A4BD-C594FA33BBEA}" srcOrd="18" destOrd="0" presId="urn:microsoft.com/office/officeart/2005/8/layout/hChevron3"/>
    <dgm:cxn modelId="{5793A5B3-71FD-4337-9FEE-BFEBAF1FCE28}" type="presParOf" srcId="{8F2027BF-BF94-4241-ABFA-776A621C5784}" destId="{794FE91B-9C8E-4D91-BED1-91962CD00382}" srcOrd="19" destOrd="0" presId="urn:microsoft.com/office/officeart/2005/8/layout/hChevron3"/>
    <dgm:cxn modelId="{E85A7868-0CFD-409A-9124-D2851BD7EBE5}" type="presParOf" srcId="{8F2027BF-BF94-4241-ABFA-776A621C5784}" destId="{67F504D3-8D9E-4B3B-AD5B-4E0780E0391B}" srcOrd="20" destOrd="0" presId="urn:microsoft.com/office/officeart/2005/8/layout/hChevron3"/>
    <dgm:cxn modelId="{3FAF15F1-428C-4146-8BE0-45CD4F239595}" type="presParOf" srcId="{8F2027BF-BF94-4241-ABFA-776A621C5784}" destId="{07F130CA-F44B-403F-94F9-A0874DA8DB9E}" srcOrd="21" destOrd="0" presId="urn:microsoft.com/office/officeart/2005/8/layout/hChevron3"/>
    <dgm:cxn modelId="{A2EF92D1-AA5A-4618-BFFA-7BF37D2610E3}" type="presParOf" srcId="{8F2027BF-BF94-4241-ABFA-776A621C5784}" destId="{28483544-55DA-4B27-B9B6-159377A6C921}" srcOrd="22" destOrd="0" presId="urn:microsoft.com/office/officeart/2005/8/layout/hChevron3"/>
    <dgm:cxn modelId="{C85FE035-FAB0-4C12-A484-158207515F8E}" type="presParOf" srcId="{8F2027BF-BF94-4241-ABFA-776A621C5784}" destId="{719DD473-2560-4047-830A-5F01BD3F6625}" srcOrd="23" destOrd="0" presId="urn:microsoft.com/office/officeart/2005/8/layout/hChevron3"/>
    <dgm:cxn modelId="{168B2DE0-9B80-4F79-B3E5-6EEF887B1C69}" type="presParOf" srcId="{8F2027BF-BF94-4241-ABFA-776A621C5784}" destId="{1C0CF895-F9EC-4735-8FDC-693039E9FE27}" srcOrd="24" destOrd="0" presId="urn:microsoft.com/office/officeart/2005/8/layout/hChevron3"/>
    <dgm:cxn modelId="{8A4E3751-4149-4A1D-B058-B5A4D04A1443}" type="presParOf" srcId="{8F2027BF-BF94-4241-ABFA-776A621C5784}" destId="{C3C0085D-44B9-4E6D-AB12-1E59ABB50FCF}" srcOrd="25" destOrd="0" presId="urn:microsoft.com/office/officeart/2005/8/layout/hChevron3"/>
    <dgm:cxn modelId="{C22B713C-6C8B-4609-902E-5CF15D9D43E8}" type="presParOf" srcId="{8F2027BF-BF94-4241-ABFA-776A621C5784}" destId="{9D0BC444-AAFC-4D64-8FF5-08A845107391}" srcOrd="2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73357B-6E79-4A12-9BB2-58A8A5A78B12}"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07D383D7-65FB-42A6-A186-00B6C96A7FBE}">
      <dgm:prSet phldrT="[Text]" custT="1"/>
      <dgm:spPr/>
      <dgm:t>
        <a:bodyPr/>
        <a:lstStyle/>
        <a:p>
          <a:r>
            <a:rPr lang="en-US" sz="1000" dirty="0"/>
            <a:t>Idea</a:t>
          </a:r>
        </a:p>
      </dgm:t>
    </dgm:pt>
    <dgm:pt modelId="{FDF00C89-4214-4514-A908-FD2CB0A0D541}" type="parTrans" cxnId="{42AB5130-22F4-40F1-84AE-15464A82B73E}">
      <dgm:prSet/>
      <dgm:spPr/>
      <dgm:t>
        <a:bodyPr/>
        <a:lstStyle/>
        <a:p>
          <a:endParaRPr lang="en-US"/>
        </a:p>
      </dgm:t>
    </dgm:pt>
    <dgm:pt modelId="{6C6E779A-18CB-4D9F-AA04-E8135D8ACFD0}" type="sibTrans" cxnId="{42AB5130-22F4-40F1-84AE-15464A82B73E}">
      <dgm:prSet/>
      <dgm:spPr/>
      <dgm:t>
        <a:bodyPr/>
        <a:lstStyle/>
        <a:p>
          <a:endParaRPr lang="en-US"/>
        </a:p>
      </dgm:t>
    </dgm:pt>
    <dgm:pt modelId="{8E97E575-AA13-4587-B89C-DEE832AEC461}">
      <dgm:prSet phldrT="[Text]" custT="1"/>
      <dgm:spPr/>
      <dgm:t>
        <a:bodyPr/>
        <a:lstStyle/>
        <a:p>
          <a:r>
            <a:rPr lang="en-US" sz="1000" dirty="0"/>
            <a:t>Draft</a:t>
          </a:r>
        </a:p>
      </dgm:t>
    </dgm:pt>
    <dgm:pt modelId="{4D7596EF-3F4D-4CDE-A626-4634A92D2B4D}" type="parTrans" cxnId="{38A94D44-72D1-40BB-BF5A-348BE77B2D34}">
      <dgm:prSet/>
      <dgm:spPr/>
      <dgm:t>
        <a:bodyPr/>
        <a:lstStyle/>
        <a:p>
          <a:endParaRPr lang="en-US"/>
        </a:p>
      </dgm:t>
    </dgm:pt>
    <dgm:pt modelId="{A19984D1-289E-47F6-AF78-0C3F8EBA3742}" type="sibTrans" cxnId="{38A94D44-72D1-40BB-BF5A-348BE77B2D34}">
      <dgm:prSet/>
      <dgm:spPr/>
      <dgm:t>
        <a:bodyPr/>
        <a:lstStyle/>
        <a:p>
          <a:endParaRPr lang="en-US"/>
        </a:p>
      </dgm:t>
    </dgm:pt>
    <dgm:pt modelId="{09E9DA12-70D3-48FC-B597-4AB1FBE0577F}">
      <dgm:prSet phldrT="[Text]" custT="1"/>
      <dgm:spPr/>
      <dgm:t>
        <a:bodyPr/>
        <a:lstStyle/>
        <a:p>
          <a:r>
            <a:rPr lang="en-US" sz="1000" dirty="0"/>
            <a:t>File</a:t>
          </a:r>
        </a:p>
      </dgm:t>
    </dgm:pt>
    <dgm:pt modelId="{25C08502-9306-4A5A-B352-81BC2B5BEE86}" type="parTrans" cxnId="{F19BCE5E-462F-4219-962D-3E382ED5812D}">
      <dgm:prSet/>
      <dgm:spPr/>
      <dgm:t>
        <a:bodyPr/>
        <a:lstStyle/>
        <a:p>
          <a:endParaRPr lang="en-US"/>
        </a:p>
      </dgm:t>
    </dgm:pt>
    <dgm:pt modelId="{24872708-F4F7-44E4-9313-0CF99573A006}" type="sibTrans" cxnId="{F19BCE5E-462F-4219-962D-3E382ED5812D}">
      <dgm:prSet/>
      <dgm:spPr/>
      <dgm:t>
        <a:bodyPr/>
        <a:lstStyle/>
        <a:p>
          <a:endParaRPr lang="en-US"/>
        </a:p>
      </dgm:t>
    </dgm:pt>
    <dgm:pt modelId="{C13E6D73-42D4-4C6C-9A1C-D85238965A25}">
      <dgm:prSet custT="1"/>
      <dgm:spPr/>
      <dgm:t>
        <a:bodyPr/>
        <a:lstStyle/>
        <a:p>
          <a:r>
            <a:rPr lang="en-US" sz="490" dirty="0" err="1"/>
            <a:t>Cosponsorship</a:t>
          </a:r>
          <a:endParaRPr lang="en-US" sz="490" dirty="0"/>
        </a:p>
      </dgm:t>
    </dgm:pt>
    <dgm:pt modelId="{FD18B3BB-489C-45A7-9396-1A2CEE0B11A9}" type="parTrans" cxnId="{E30B7A91-DFE9-45F3-B576-D8E7574D11FD}">
      <dgm:prSet/>
      <dgm:spPr/>
      <dgm:t>
        <a:bodyPr/>
        <a:lstStyle/>
        <a:p>
          <a:endParaRPr lang="en-US"/>
        </a:p>
      </dgm:t>
    </dgm:pt>
    <dgm:pt modelId="{E479C267-F7B5-4458-9ED8-238D9428CCA7}" type="sibTrans" cxnId="{E30B7A91-DFE9-45F3-B576-D8E7574D11FD}">
      <dgm:prSet/>
      <dgm:spPr/>
      <dgm:t>
        <a:bodyPr/>
        <a:lstStyle/>
        <a:p>
          <a:endParaRPr lang="en-US"/>
        </a:p>
      </dgm:t>
    </dgm:pt>
    <dgm:pt modelId="{F7FE2D8C-98E3-4452-8E6B-40CE67F90453}">
      <dgm:prSet custT="1"/>
      <dgm:spPr>
        <a:solidFill>
          <a:srgbClr val="0070C0"/>
        </a:solidFill>
      </dgm:spPr>
      <dgm:t>
        <a:bodyPr/>
        <a:lstStyle/>
        <a:p>
          <a:r>
            <a:rPr lang="en-US" sz="800" dirty="0"/>
            <a:t>Hearing</a:t>
          </a:r>
        </a:p>
      </dgm:t>
    </dgm:pt>
    <dgm:pt modelId="{128EDCB5-EDDA-4879-A569-07ADBF153856}" type="parTrans" cxnId="{009FD1C0-E6E6-4071-A7E3-55EFCAB96481}">
      <dgm:prSet/>
      <dgm:spPr/>
      <dgm:t>
        <a:bodyPr/>
        <a:lstStyle/>
        <a:p>
          <a:endParaRPr lang="en-US"/>
        </a:p>
      </dgm:t>
    </dgm:pt>
    <dgm:pt modelId="{E72034A3-91DB-4843-BCE8-CE8C7AC5B0D1}" type="sibTrans" cxnId="{009FD1C0-E6E6-4071-A7E3-55EFCAB96481}">
      <dgm:prSet/>
      <dgm:spPr/>
      <dgm:t>
        <a:bodyPr/>
        <a:lstStyle/>
        <a:p>
          <a:endParaRPr lang="en-US"/>
        </a:p>
      </dgm:t>
    </dgm:pt>
    <dgm:pt modelId="{5C4573C4-D137-4D41-802E-195DEF87673A}">
      <dgm:prSet custT="1"/>
      <dgm:spPr/>
      <dgm:t>
        <a:bodyPr/>
        <a:lstStyle/>
        <a:p>
          <a:r>
            <a:rPr lang="en-US" sz="1000" dirty="0"/>
            <a:t>Report</a:t>
          </a:r>
        </a:p>
      </dgm:t>
    </dgm:pt>
    <dgm:pt modelId="{4F8D2004-8877-48F9-B559-CD6DD16C7163}" type="parTrans" cxnId="{F924B570-D013-4227-B6F5-431636B37DF0}">
      <dgm:prSet/>
      <dgm:spPr/>
      <dgm:t>
        <a:bodyPr/>
        <a:lstStyle/>
        <a:p>
          <a:endParaRPr lang="en-US"/>
        </a:p>
      </dgm:t>
    </dgm:pt>
    <dgm:pt modelId="{D485195B-4450-40E6-AF53-7A8F6693ACA7}" type="sibTrans" cxnId="{F924B570-D013-4227-B6F5-431636B37DF0}">
      <dgm:prSet/>
      <dgm:spPr/>
      <dgm:t>
        <a:bodyPr/>
        <a:lstStyle/>
        <a:p>
          <a:endParaRPr lang="en-US"/>
        </a:p>
      </dgm:t>
    </dgm:pt>
    <dgm:pt modelId="{6D8DF377-DDD8-4E2F-A429-DB6420F7B4E2}">
      <dgm:prSet custT="1"/>
      <dgm:spPr/>
      <dgm:t>
        <a:bodyPr/>
        <a:lstStyle/>
        <a:p>
          <a:r>
            <a:rPr lang="en-US" sz="600" dirty="0"/>
            <a:t>2</a:t>
          </a:r>
          <a:r>
            <a:rPr lang="en-US" sz="600" baseline="30000" dirty="0"/>
            <a:t>nd</a:t>
          </a:r>
          <a:r>
            <a:rPr lang="en-US" sz="500" dirty="0"/>
            <a:t> </a:t>
          </a:r>
          <a:r>
            <a:rPr lang="en-US" sz="600" dirty="0"/>
            <a:t>Reading</a:t>
          </a:r>
        </a:p>
      </dgm:t>
    </dgm:pt>
    <dgm:pt modelId="{8D83166A-BC08-4753-AFDC-556EB6C2C6CD}" type="parTrans" cxnId="{D3965DF4-5B91-4866-BE7E-21E15FD62E7A}">
      <dgm:prSet/>
      <dgm:spPr/>
      <dgm:t>
        <a:bodyPr/>
        <a:lstStyle/>
        <a:p>
          <a:endParaRPr lang="en-US"/>
        </a:p>
      </dgm:t>
    </dgm:pt>
    <dgm:pt modelId="{BAA0F611-6A26-45EA-AA01-7DC35A580FF7}" type="sibTrans" cxnId="{D3965DF4-5B91-4866-BE7E-21E15FD62E7A}">
      <dgm:prSet/>
      <dgm:spPr/>
      <dgm:t>
        <a:bodyPr/>
        <a:lstStyle/>
        <a:p>
          <a:endParaRPr lang="en-US"/>
        </a:p>
      </dgm:t>
    </dgm:pt>
    <dgm:pt modelId="{A866E4EF-9FF6-40A9-8B7E-B04A4E5887A8}">
      <dgm:prSet custT="1"/>
      <dgm:spPr/>
      <dgm:t>
        <a:bodyPr/>
        <a:lstStyle/>
        <a:p>
          <a:r>
            <a:rPr lang="en-US" sz="500" dirty="0"/>
            <a:t>3</a:t>
          </a:r>
          <a:r>
            <a:rPr lang="en-US" sz="500" baseline="30000" dirty="0"/>
            <a:t>rd</a:t>
          </a:r>
          <a:r>
            <a:rPr lang="en-US" sz="500" dirty="0"/>
            <a:t> Reading (1)</a:t>
          </a:r>
        </a:p>
      </dgm:t>
    </dgm:pt>
    <dgm:pt modelId="{737B1B29-0E48-469C-8FBD-017FB0FDCD7D}" type="parTrans" cxnId="{699656FE-4616-41D0-9B79-16C9EFFDF1B6}">
      <dgm:prSet/>
      <dgm:spPr/>
      <dgm:t>
        <a:bodyPr/>
        <a:lstStyle/>
        <a:p>
          <a:endParaRPr lang="en-US"/>
        </a:p>
      </dgm:t>
    </dgm:pt>
    <dgm:pt modelId="{959542F1-3FE9-4871-88CE-F8CD4178531E}" type="sibTrans" cxnId="{699656FE-4616-41D0-9B79-16C9EFFDF1B6}">
      <dgm:prSet/>
      <dgm:spPr/>
      <dgm:t>
        <a:bodyPr/>
        <a:lstStyle/>
        <a:p>
          <a:endParaRPr lang="en-US"/>
        </a:p>
      </dgm:t>
    </dgm:pt>
    <dgm:pt modelId="{9154C0AF-0C77-4EFA-9685-BDDC65ACB169}">
      <dgm:prSet custT="1"/>
      <dgm:spPr/>
      <dgm:t>
        <a:bodyPr/>
        <a:lstStyle/>
        <a:p>
          <a:r>
            <a:rPr lang="en-US" sz="500" dirty="0"/>
            <a:t>3</a:t>
          </a:r>
          <a:r>
            <a:rPr lang="en-US" sz="500" baseline="30000" dirty="0"/>
            <a:t>rd</a:t>
          </a:r>
          <a:r>
            <a:rPr lang="en-US" sz="500" dirty="0"/>
            <a:t> Reading (2)</a:t>
          </a:r>
        </a:p>
      </dgm:t>
    </dgm:pt>
    <dgm:pt modelId="{FEED4FDF-40BE-42DA-97F7-4CDF724E7372}" type="parTrans" cxnId="{88889164-E383-4A77-A654-C67A326356CD}">
      <dgm:prSet/>
      <dgm:spPr/>
      <dgm:t>
        <a:bodyPr/>
        <a:lstStyle/>
        <a:p>
          <a:endParaRPr lang="en-US"/>
        </a:p>
      </dgm:t>
    </dgm:pt>
    <dgm:pt modelId="{0D204E4A-6788-4A2B-9E69-547BE4BF2271}" type="sibTrans" cxnId="{88889164-E383-4A77-A654-C67A326356CD}">
      <dgm:prSet/>
      <dgm:spPr/>
      <dgm:t>
        <a:bodyPr/>
        <a:lstStyle/>
        <a:p>
          <a:endParaRPr lang="en-US"/>
        </a:p>
      </dgm:t>
    </dgm:pt>
    <dgm:pt modelId="{908B97EE-4617-42BB-9766-51D974EDFDB8}">
      <dgm:prSet custT="1"/>
      <dgm:spPr/>
      <dgm:t>
        <a:bodyPr/>
        <a:lstStyle/>
        <a:p>
          <a:r>
            <a:rPr lang="en-US" sz="700" dirty="0"/>
            <a:t>1</a:t>
          </a:r>
          <a:r>
            <a:rPr lang="en-US" sz="700" baseline="30000" dirty="0"/>
            <a:t>st</a:t>
          </a:r>
          <a:r>
            <a:rPr lang="en-US" sz="700" dirty="0"/>
            <a:t> Branch</a:t>
          </a:r>
        </a:p>
      </dgm:t>
    </dgm:pt>
    <dgm:pt modelId="{F3072AC0-586E-4DA8-98E5-21EE33CC4C59}" type="parTrans" cxnId="{075B9354-3285-4CF5-8512-D05AB22AF38A}">
      <dgm:prSet/>
      <dgm:spPr/>
      <dgm:t>
        <a:bodyPr/>
        <a:lstStyle/>
        <a:p>
          <a:endParaRPr lang="en-US"/>
        </a:p>
      </dgm:t>
    </dgm:pt>
    <dgm:pt modelId="{DC3D715A-2836-4031-BA28-E16A50E0EDAD}" type="sibTrans" cxnId="{075B9354-3285-4CF5-8512-D05AB22AF38A}">
      <dgm:prSet/>
      <dgm:spPr/>
      <dgm:t>
        <a:bodyPr/>
        <a:lstStyle/>
        <a:p>
          <a:endParaRPr lang="en-US"/>
        </a:p>
      </dgm:t>
    </dgm:pt>
    <dgm:pt modelId="{79F0AF6E-100E-4B2C-9F93-372157F09DFC}">
      <dgm:prSet custT="1"/>
      <dgm:spPr/>
      <dgm:t>
        <a:bodyPr/>
        <a:lstStyle/>
        <a:p>
          <a:r>
            <a:rPr lang="en-US" sz="700" dirty="0"/>
            <a:t>2</a:t>
          </a:r>
          <a:r>
            <a:rPr lang="en-US" sz="700" baseline="30000" dirty="0"/>
            <a:t>nd</a:t>
          </a:r>
          <a:r>
            <a:rPr lang="en-US" sz="700" dirty="0"/>
            <a:t> Branch</a:t>
          </a:r>
        </a:p>
      </dgm:t>
    </dgm:pt>
    <dgm:pt modelId="{0F302897-9259-4F2C-A75C-0F2D2E09FF90}" type="parTrans" cxnId="{FAB0AC80-1A9B-4EE2-B21B-5D5208F4DCF1}">
      <dgm:prSet/>
      <dgm:spPr/>
      <dgm:t>
        <a:bodyPr/>
        <a:lstStyle/>
        <a:p>
          <a:endParaRPr lang="en-US"/>
        </a:p>
      </dgm:t>
    </dgm:pt>
    <dgm:pt modelId="{3527C074-EB2C-4DF2-9D0E-982F0CFCDBBE}" type="sibTrans" cxnId="{FAB0AC80-1A9B-4EE2-B21B-5D5208F4DCF1}">
      <dgm:prSet/>
      <dgm:spPr/>
      <dgm:t>
        <a:bodyPr/>
        <a:lstStyle/>
        <a:p>
          <a:endParaRPr lang="en-US"/>
        </a:p>
      </dgm:t>
    </dgm:pt>
    <dgm:pt modelId="{07335FAE-0715-4D81-8375-E790B45EB725}">
      <dgm:prSet custT="1"/>
      <dgm:spPr/>
      <dgm:t>
        <a:bodyPr/>
        <a:lstStyle/>
        <a:p>
          <a:r>
            <a:rPr lang="en-US" sz="500" dirty="0"/>
            <a:t>Concurrence</a:t>
          </a:r>
        </a:p>
      </dgm:t>
    </dgm:pt>
    <dgm:pt modelId="{C6D10213-8716-4EE3-AF26-F4587DD046C0}" type="parTrans" cxnId="{D469A41E-D23A-4804-89B1-F20980B072B6}">
      <dgm:prSet/>
      <dgm:spPr/>
      <dgm:t>
        <a:bodyPr/>
        <a:lstStyle/>
        <a:p>
          <a:endParaRPr lang="en-US"/>
        </a:p>
      </dgm:t>
    </dgm:pt>
    <dgm:pt modelId="{5D74E0DB-BEDD-4A79-8BE7-B4A3525CA831}" type="sibTrans" cxnId="{D469A41E-D23A-4804-89B1-F20980B072B6}">
      <dgm:prSet/>
      <dgm:spPr/>
      <dgm:t>
        <a:bodyPr/>
        <a:lstStyle/>
        <a:p>
          <a:endParaRPr lang="en-US"/>
        </a:p>
      </dgm:t>
    </dgm:pt>
    <dgm:pt modelId="{ED41070E-2ABA-4C71-B19F-37BD38500F4E}">
      <dgm:prSet/>
      <dgm:spPr/>
      <dgm:t>
        <a:bodyPr/>
        <a:lstStyle/>
        <a:p>
          <a:r>
            <a:rPr lang="en-US" dirty="0"/>
            <a:t>Enactment</a:t>
          </a:r>
        </a:p>
      </dgm:t>
    </dgm:pt>
    <dgm:pt modelId="{0D5A2839-7563-467D-9F7F-79D357154767}" type="parTrans" cxnId="{4E58A612-07C6-492B-8D65-3113453D4BD1}">
      <dgm:prSet/>
      <dgm:spPr/>
      <dgm:t>
        <a:bodyPr/>
        <a:lstStyle/>
        <a:p>
          <a:endParaRPr lang="en-US"/>
        </a:p>
      </dgm:t>
    </dgm:pt>
    <dgm:pt modelId="{304741AA-04AB-4DC6-A534-EF91EE0415F0}" type="sibTrans" cxnId="{4E58A612-07C6-492B-8D65-3113453D4BD1}">
      <dgm:prSet/>
      <dgm:spPr/>
      <dgm:t>
        <a:bodyPr/>
        <a:lstStyle/>
        <a:p>
          <a:endParaRPr lang="en-US"/>
        </a:p>
      </dgm:t>
    </dgm:pt>
    <dgm:pt modelId="{84A255A1-5550-4A72-A492-16008EC164AA}">
      <dgm:prSet custT="1"/>
      <dgm:spPr/>
      <dgm:t>
        <a:bodyPr/>
        <a:lstStyle/>
        <a:p>
          <a:r>
            <a:rPr lang="en-US" sz="1000" dirty="0"/>
            <a:t>Law</a:t>
          </a:r>
        </a:p>
      </dgm:t>
    </dgm:pt>
    <dgm:pt modelId="{1CA62B0B-7ECE-496C-83C1-50534EF84029}" type="parTrans" cxnId="{53C28901-C333-497F-B41D-7986E97922DD}">
      <dgm:prSet/>
      <dgm:spPr/>
      <dgm:t>
        <a:bodyPr/>
        <a:lstStyle/>
        <a:p>
          <a:endParaRPr lang="en-US"/>
        </a:p>
      </dgm:t>
    </dgm:pt>
    <dgm:pt modelId="{30EE40B4-D1B7-400C-BB07-E09614EB1EF8}" type="sibTrans" cxnId="{53C28901-C333-497F-B41D-7986E97922DD}">
      <dgm:prSet/>
      <dgm:spPr/>
      <dgm:t>
        <a:bodyPr/>
        <a:lstStyle/>
        <a:p>
          <a:endParaRPr lang="en-US"/>
        </a:p>
      </dgm:t>
    </dgm:pt>
    <dgm:pt modelId="{8F2027BF-BF94-4241-ABFA-776A621C5784}" type="pres">
      <dgm:prSet presAssocID="{2073357B-6E79-4A12-9BB2-58A8A5A78B12}" presName="Name0" presStyleCnt="0">
        <dgm:presLayoutVars>
          <dgm:dir/>
          <dgm:resizeHandles val="exact"/>
        </dgm:presLayoutVars>
      </dgm:prSet>
      <dgm:spPr/>
    </dgm:pt>
    <dgm:pt modelId="{E050BA7A-410E-4AA9-8C53-F505314A7CB6}" type="pres">
      <dgm:prSet presAssocID="{07D383D7-65FB-42A6-A186-00B6C96A7FBE}" presName="parTxOnly" presStyleLbl="node1" presStyleIdx="0" presStyleCnt="14">
        <dgm:presLayoutVars>
          <dgm:bulletEnabled val="1"/>
        </dgm:presLayoutVars>
      </dgm:prSet>
      <dgm:spPr/>
    </dgm:pt>
    <dgm:pt modelId="{072DADBD-8CA5-4EF6-8E82-CF528D72740B}" type="pres">
      <dgm:prSet presAssocID="{6C6E779A-18CB-4D9F-AA04-E8135D8ACFD0}" presName="parSpace" presStyleCnt="0"/>
      <dgm:spPr/>
    </dgm:pt>
    <dgm:pt modelId="{0243361B-5EC4-465C-80C7-363866046FCD}" type="pres">
      <dgm:prSet presAssocID="{8E97E575-AA13-4587-B89C-DEE832AEC461}" presName="parTxOnly" presStyleLbl="node1" presStyleIdx="1" presStyleCnt="14">
        <dgm:presLayoutVars>
          <dgm:bulletEnabled val="1"/>
        </dgm:presLayoutVars>
      </dgm:prSet>
      <dgm:spPr/>
    </dgm:pt>
    <dgm:pt modelId="{C12B7B5A-DDF2-4A8A-96BF-0632139912E9}" type="pres">
      <dgm:prSet presAssocID="{A19984D1-289E-47F6-AF78-0C3F8EBA3742}" presName="parSpace" presStyleCnt="0"/>
      <dgm:spPr/>
    </dgm:pt>
    <dgm:pt modelId="{028F668F-2A64-4DBE-A678-CB85F87BEC97}" type="pres">
      <dgm:prSet presAssocID="{09E9DA12-70D3-48FC-B597-4AB1FBE0577F}" presName="parTxOnly" presStyleLbl="node1" presStyleIdx="2" presStyleCnt="14">
        <dgm:presLayoutVars>
          <dgm:bulletEnabled val="1"/>
        </dgm:presLayoutVars>
      </dgm:prSet>
      <dgm:spPr/>
    </dgm:pt>
    <dgm:pt modelId="{69FDB2B8-2D2E-4414-9549-BBDE3D770B84}" type="pres">
      <dgm:prSet presAssocID="{24872708-F4F7-44E4-9313-0CF99573A006}" presName="parSpace" presStyleCnt="0"/>
      <dgm:spPr/>
    </dgm:pt>
    <dgm:pt modelId="{CBFD01C3-B9C3-40B4-B807-A4147BCC6BA7}" type="pres">
      <dgm:prSet presAssocID="{C13E6D73-42D4-4C6C-9A1C-D85238965A25}" presName="parTxOnly" presStyleLbl="node1" presStyleIdx="3" presStyleCnt="14">
        <dgm:presLayoutVars>
          <dgm:bulletEnabled val="1"/>
        </dgm:presLayoutVars>
      </dgm:prSet>
      <dgm:spPr/>
    </dgm:pt>
    <dgm:pt modelId="{78327910-6497-44D9-9FAC-655A04D4CA10}" type="pres">
      <dgm:prSet presAssocID="{E479C267-F7B5-4458-9ED8-238D9428CCA7}" presName="parSpace" presStyleCnt="0"/>
      <dgm:spPr/>
    </dgm:pt>
    <dgm:pt modelId="{D00018DA-E0D4-41E3-B7AA-11D44707664F}" type="pres">
      <dgm:prSet presAssocID="{F7FE2D8C-98E3-4452-8E6B-40CE67F90453}" presName="parTxOnly" presStyleLbl="node1" presStyleIdx="4" presStyleCnt="14">
        <dgm:presLayoutVars>
          <dgm:bulletEnabled val="1"/>
        </dgm:presLayoutVars>
      </dgm:prSet>
      <dgm:spPr/>
    </dgm:pt>
    <dgm:pt modelId="{0A4CFFDB-4B22-47EC-8224-3B83E47255FD}" type="pres">
      <dgm:prSet presAssocID="{E72034A3-91DB-4843-BCE8-CE8C7AC5B0D1}" presName="parSpace" presStyleCnt="0"/>
      <dgm:spPr/>
    </dgm:pt>
    <dgm:pt modelId="{858D13DA-1335-4293-9B46-901ED191723F}" type="pres">
      <dgm:prSet presAssocID="{5C4573C4-D137-4D41-802E-195DEF87673A}" presName="parTxOnly" presStyleLbl="node1" presStyleIdx="5" presStyleCnt="14">
        <dgm:presLayoutVars>
          <dgm:bulletEnabled val="1"/>
        </dgm:presLayoutVars>
      </dgm:prSet>
      <dgm:spPr/>
    </dgm:pt>
    <dgm:pt modelId="{6F7F6E47-0181-42E9-BA44-7BE16E12C98A}" type="pres">
      <dgm:prSet presAssocID="{D485195B-4450-40E6-AF53-7A8F6693ACA7}" presName="parSpace" presStyleCnt="0"/>
      <dgm:spPr/>
    </dgm:pt>
    <dgm:pt modelId="{359DF94B-32C5-4C9D-8548-61E34F1C69E1}" type="pres">
      <dgm:prSet presAssocID="{6D8DF377-DDD8-4E2F-A429-DB6420F7B4E2}" presName="parTxOnly" presStyleLbl="node1" presStyleIdx="6" presStyleCnt="14">
        <dgm:presLayoutVars>
          <dgm:bulletEnabled val="1"/>
        </dgm:presLayoutVars>
      </dgm:prSet>
      <dgm:spPr/>
    </dgm:pt>
    <dgm:pt modelId="{1970A798-1952-412A-B934-E6F3D12F086C}" type="pres">
      <dgm:prSet presAssocID="{BAA0F611-6A26-45EA-AA01-7DC35A580FF7}" presName="parSpace" presStyleCnt="0"/>
      <dgm:spPr/>
    </dgm:pt>
    <dgm:pt modelId="{4EBFB3EE-2EAA-4515-A618-6AA0F28F67D1}" type="pres">
      <dgm:prSet presAssocID="{A866E4EF-9FF6-40A9-8B7E-B04A4E5887A8}" presName="parTxOnly" presStyleLbl="node1" presStyleIdx="7" presStyleCnt="14">
        <dgm:presLayoutVars>
          <dgm:bulletEnabled val="1"/>
        </dgm:presLayoutVars>
      </dgm:prSet>
      <dgm:spPr/>
    </dgm:pt>
    <dgm:pt modelId="{59EEDD68-1A53-4D1C-93B8-9F1DB497A5CD}" type="pres">
      <dgm:prSet presAssocID="{959542F1-3FE9-4871-88CE-F8CD4178531E}" presName="parSpace" presStyleCnt="0"/>
      <dgm:spPr/>
    </dgm:pt>
    <dgm:pt modelId="{73FFCC56-7A5B-4C71-909E-307F7A54317A}" type="pres">
      <dgm:prSet presAssocID="{9154C0AF-0C77-4EFA-9685-BDDC65ACB169}" presName="parTxOnly" presStyleLbl="node1" presStyleIdx="8" presStyleCnt="14">
        <dgm:presLayoutVars>
          <dgm:bulletEnabled val="1"/>
        </dgm:presLayoutVars>
      </dgm:prSet>
      <dgm:spPr/>
    </dgm:pt>
    <dgm:pt modelId="{C9001DA8-C3C0-48C1-9AC0-D578802C5002}" type="pres">
      <dgm:prSet presAssocID="{0D204E4A-6788-4A2B-9E69-547BE4BF2271}" presName="parSpace" presStyleCnt="0"/>
      <dgm:spPr/>
    </dgm:pt>
    <dgm:pt modelId="{E6DAB853-E106-4E67-A4BD-C594FA33BBEA}" type="pres">
      <dgm:prSet presAssocID="{908B97EE-4617-42BB-9766-51D974EDFDB8}" presName="parTxOnly" presStyleLbl="node1" presStyleIdx="9" presStyleCnt="14">
        <dgm:presLayoutVars>
          <dgm:bulletEnabled val="1"/>
        </dgm:presLayoutVars>
      </dgm:prSet>
      <dgm:spPr/>
    </dgm:pt>
    <dgm:pt modelId="{794FE91B-9C8E-4D91-BED1-91962CD00382}" type="pres">
      <dgm:prSet presAssocID="{DC3D715A-2836-4031-BA28-E16A50E0EDAD}" presName="parSpace" presStyleCnt="0"/>
      <dgm:spPr/>
    </dgm:pt>
    <dgm:pt modelId="{67F504D3-8D9E-4B3B-AD5B-4E0780E0391B}" type="pres">
      <dgm:prSet presAssocID="{79F0AF6E-100E-4B2C-9F93-372157F09DFC}" presName="parTxOnly" presStyleLbl="node1" presStyleIdx="10" presStyleCnt="14">
        <dgm:presLayoutVars>
          <dgm:bulletEnabled val="1"/>
        </dgm:presLayoutVars>
      </dgm:prSet>
      <dgm:spPr/>
    </dgm:pt>
    <dgm:pt modelId="{07F130CA-F44B-403F-94F9-A0874DA8DB9E}" type="pres">
      <dgm:prSet presAssocID="{3527C074-EB2C-4DF2-9D0E-982F0CFCDBBE}" presName="parSpace" presStyleCnt="0"/>
      <dgm:spPr/>
    </dgm:pt>
    <dgm:pt modelId="{28483544-55DA-4B27-B9B6-159377A6C921}" type="pres">
      <dgm:prSet presAssocID="{07335FAE-0715-4D81-8375-E790B45EB725}" presName="parTxOnly" presStyleLbl="node1" presStyleIdx="11" presStyleCnt="14">
        <dgm:presLayoutVars>
          <dgm:bulletEnabled val="1"/>
        </dgm:presLayoutVars>
      </dgm:prSet>
      <dgm:spPr/>
    </dgm:pt>
    <dgm:pt modelId="{719DD473-2560-4047-830A-5F01BD3F6625}" type="pres">
      <dgm:prSet presAssocID="{5D74E0DB-BEDD-4A79-8BE7-B4A3525CA831}" presName="parSpace" presStyleCnt="0"/>
      <dgm:spPr/>
    </dgm:pt>
    <dgm:pt modelId="{1C0CF895-F9EC-4735-8FDC-693039E9FE27}" type="pres">
      <dgm:prSet presAssocID="{ED41070E-2ABA-4C71-B19F-37BD38500F4E}" presName="parTxOnly" presStyleLbl="node1" presStyleIdx="12" presStyleCnt="14">
        <dgm:presLayoutVars>
          <dgm:bulletEnabled val="1"/>
        </dgm:presLayoutVars>
      </dgm:prSet>
      <dgm:spPr/>
    </dgm:pt>
    <dgm:pt modelId="{C3C0085D-44B9-4E6D-AB12-1E59ABB50FCF}" type="pres">
      <dgm:prSet presAssocID="{304741AA-04AB-4DC6-A534-EF91EE0415F0}" presName="parSpace" presStyleCnt="0"/>
      <dgm:spPr/>
    </dgm:pt>
    <dgm:pt modelId="{9D0BC444-AAFC-4D64-8FF5-08A845107391}" type="pres">
      <dgm:prSet presAssocID="{84A255A1-5550-4A72-A492-16008EC164AA}" presName="parTxOnly" presStyleLbl="node1" presStyleIdx="13" presStyleCnt="14">
        <dgm:presLayoutVars>
          <dgm:bulletEnabled val="1"/>
        </dgm:presLayoutVars>
      </dgm:prSet>
      <dgm:spPr/>
    </dgm:pt>
  </dgm:ptLst>
  <dgm:cxnLst>
    <dgm:cxn modelId="{53C28901-C333-497F-B41D-7986E97922DD}" srcId="{2073357B-6E79-4A12-9BB2-58A8A5A78B12}" destId="{84A255A1-5550-4A72-A492-16008EC164AA}" srcOrd="13" destOrd="0" parTransId="{1CA62B0B-7ECE-496C-83C1-50534EF84029}" sibTransId="{30EE40B4-D1B7-400C-BB07-E09614EB1EF8}"/>
    <dgm:cxn modelId="{4E58A612-07C6-492B-8D65-3113453D4BD1}" srcId="{2073357B-6E79-4A12-9BB2-58A8A5A78B12}" destId="{ED41070E-2ABA-4C71-B19F-37BD38500F4E}" srcOrd="12" destOrd="0" parTransId="{0D5A2839-7563-467D-9F7F-79D357154767}" sibTransId="{304741AA-04AB-4DC6-A534-EF91EE0415F0}"/>
    <dgm:cxn modelId="{68CC8617-D5C4-4028-84AC-D1926A9BC086}" type="presOf" srcId="{ED41070E-2ABA-4C71-B19F-37BD38500F4E}" destId="{1C0CF895-F9EC-4735-8FDC-693039E9FE27}" srcOrd="0" destOrd="0" presId="urn:microsoft.com/office/officeart/2005/8/layout/hChevron3"/>
    <dgm:cxn modelId="{AA7C1F1A-96D7-4566-A5D9-F3BC15F1E4D6}" type="presOf" srcId="{5C4573C4-D137-4D41-802E-195DEF87673A}" destId="{858D13DA-1335-4293-9B46-901ED191723F}" srcOrd="0" destOrd="0" presId="urn:microsoft.com/office/officeart/2005/8/layout/hChevron3"/>
    <dgm:cxn modelId="{D469A41E-D23A-4804-89B1-F20980B072B6}" srcId="{2073357B-6E79-4A12-9BB2-58A8A5A78B12}" destId="{07335FAE-0715-4D81-8375-E790B45EB725}" srcOrd="11" destOrd="0" parTransId="{C6D10213-8716-4EE3-AF26-F4587DD046C0}" sibTransId="{5D74E0DB-BEDD-4A79-8BE7-B4A3525CA831}"/>
    <dgm:cxn modelId="{96E32128-2629-4F81-B19E-B8347F65335F}" type="presOf" srcId="{8E97E575-AA13-4587-B89C-DEE832AEC461}" destId="{0243361B-5EC4-465C-80C7-363866046FCD}" srcOrd="0" destOrd="0" presId="urn:microsoft.com/office/officeart/2005/8/layout/hChevron3"/>
    <dgm:cxn modelId="{48987729-E60A-4E7A-B1DD-E5E9FF69C9A2}" type="presOf" srcId="{908B97EE-4617-42BB-9766-51D974EDFDB8}" destId="{E6DAB853-E106-4E67-A4BD-C594FA33BBEA}" srcOrd="0" destOrd="0" presId="urn:microsoft.com/office/officeart/2005/8/layout/hChevron3"/>
    <dgm:cxn modelId="{42AB5130-22F4-40F1-84AE-15464A82B73E}" srcId="{2073357B-6E79-4A12-9BB2-58A8A5A78B12}" destId="{07D383D7-65FB-42A6-A186-00B6C96A7FBE}" srcOrd="0" destOrd="0" parTransId="{FDF00C89-4214-4514-A908-FD2CB0A0D541}" sibTransId="{6C6E779A-18CB-4D9F-AA04-E8135D8ACFD0}"/>
    <dgm:cxn modelId="{F19BCE5E-462F-4219-962D-3E382ED5812D}" srcId="{2073357B-6E79-4A12-9BB2-58A8A5A78B12}" destId="{09E9DA12-70D3-48FC-B597-4AB1FBE0577F}" srcOrd="2" destOrd="0" parTransId="{25C08502-9306-4A5A-B352-81BC2B5BEE86}" sibTransId="{24872708-F4F7-44E4-9313-0CF99573A006}"/>
    <dgm:cxn modelId="{C0F39E62-2B50-4E82-B79B-B2032D45AAA5}" type="presOf" srcId="{84A255A1-5550-4A72-A492-16008EC164AA}" destId="{9D0BC444-AAFC-4D64-8FF5-08A845107391}" srcOrd="0" destOrd="0" presId="urn:microsoft.com/office/officeart/2005/8/layout/hChevron3"/>
    <dgm:cxn modelId="{38A94D44-72D1-40BB-BF5A-348BE77B2D34}" srcId="{2073357B-6E79-4A12-9BB2-58A8A5A78B12}" destId="{8E97E575-AA13-4587-B89C-DEE832AEC461}" srcOrd="1" destOrd="0" parTransId="{4D7596EF-3F4D-4CDE-A626-4634A92D2B4D}" sibTransId="{A19984D1-289E-47F6-AF78-0C3F8EBA3742}"/>
    <dgm:cxn modelId="{88889164-E383-4A77-A654-C67A326356CD}" srcId="{2073357B-6E79-4A12-9BB2-58A8A5A78B12}" destId="{9154C0AF-0C77-4EFA-9685-BDDC65ACB169}" srcOrd="8" destOrd="0" parTransId="{FEED4FDF-40BE-42DA-97F7-4CDF724E7372}" sibTransId="{0D204E4A-6788-4A2B-9E69-547BE4BF2271}"/>
    <dgm:cxn modelId="{583D456E-688C-4F29-B846-9BAA8EF8446B}" type="presOf" srcId="{2073357B-6E79-4A12-9BB2-58A8A5A78B12}" destId="{8F2027BF-BF94-4241-ABFA-776A621C5784}" srcOrd="0" destOrd="0" presId="urn:microsoft.com/office/officeart/2005/8/layout/hChevron3"/>
    <dgm:cxn modelId="{F924B570-D013-4227-B6F5-431636B37DF0}" srcId="{2073357B-6E79-4A12-9BB2-58A8A5A78B12}" destId="{5C4573C4-D137-4D41-802E-195DEF87673A}" srcOrd="5" destOrd="0" parTransId="{4F8D2004-8877-48F9-B559-CD6DD16C7163}" sibTransId="{D485195B-4450-40E6-AF53-7A8F6693ACA7}"/>
    <dgm:cxn modelId="{075B9354-3285-4CF5-8512-D05AB22AF38A}" srcId="{2073357B-6E79-4A12-9BB2-58A8A5A78B12}" destId="{908B97EE-4617-42BB-9766-51D974EDFDB8}" srcOrd="9" destOrd="0" parTransId="{F3072AC0-586E-4DA8-98E5-21EE33CC4C59}" sibTransId="{DC3D715A-2836-4031-BA28-E16A50E0EDAD}"/>
    <dgm:cxn modelId="{D6A9EA58-8752-4888-9CBB-42100ACB87CC}" type="presOf" srcId="{07D383D7-65FB-42A6-A186-00B6C96A7FBE}" destId="{E050BA7A-410E-4AA9-8C53-F505314A7CB6}" srcOrd="0" destOrd="0" presId="urn:microsoft.com/office/officeart/2005/8/layout/hChevron3"/>
    <dgm:cxn modelId="{A20A157E-7CDF-4F35-93DE-459FAD049F7A}" type="presOf" srcId="{F7FE2D8C-98E3-4452-8E6B-40CE67F90453}" destId="{D00018DA-E0D4-41E3-B7AA-11D44707664F}" srcOrd="0" destOrd="0" presId="urn:microsoft.com/office/officeart/2005/8/layout/hChevron3"/>
    <dgm:cxn modelId="{0C744E80-C266-4098-BDEC-8038A74B9186}" type="presOf" srcId="{6D8DF377-DDD8-4E2F-A429-DB6420F7B4E2}" destId="{359DF94B-32C5-4C9D-8548-61E34F1C69E1}" srcOrd="0" destOrd="0" presId="urn:microsoft.com/office/officeart/2005/8/layout/hChevron3"/>
    <dgm:cxn modelId="{FAB0AC80-1A9B-4EE2-B21B-5D5208F4DCF1}" srcId="{2073357B-6E79-4A12-9BB2-58A8A5A78B12}" destId="{79F0AF6E-100E-4B2C-9F93-372157F09DFC}" srcOrd="10" destOrd="0" parTransId="{0F302897-9259-4F2C-A75C-0F2D2E09FF90}" sibTransId="{3527C074-EB2C-4DF2-9D0E-982F0CFCDBBE}"/>
    <dgm:cxn modelId="{39C98582-AD18-4A9D-A809-10DC13E94B97}" type="presOf" srcId="{79F0AF6E-100E-4B2C-9F93-372157F09DFC}" destId="{67F504D3-8D9E-4B3B-AD5B-4E0780E0391B}" srcOrd="0" destOrd="0" presId="urn:microsoft.com/office/officeart/2005/8/layout/hChevron3"/>
    <dgm:cxn modelId="{E30B7A91-DFE9-45F3-B576-D8E7574D11FD}" srcId="{2073357B-6E79-4A12-9BB2-58A8A5A78B12}" destId="{C13E6D73-42D4-4C6C-9A1C-D85238965A25}" srcOrd="3" destOrd="0" parTransId="{FD18B3BB-489C-45A7-9396-1A2CEE0B11A9}" sibTransId="{E479C267-F7B5-4458-9ED8-238D9428CCA7}"/>
    <dgm:cxn modelId="{F3BCE2A3-CC43-4DFC-B63F-0D9B16E1E077}" type="presOf" srcId="{9154C0AF-0C77-4EFA-9685-BDDC65ACB169}" destId="{73FFCC56-7A5B-4C71-909E-307F7A54317A}" srcOrd="0" destOrd="0" presId="urn:microsoft.com/office/officeart/2005/8/layout/hChevron3"/>
    <dgm:cxn modelId="{D1DD6FB2-7288-4718-9583-C8EF687C2EC7}" type="presOf" srcId="{C13E6D73-42D4-4C6C-9A1C-D85238965A25}" destId="{CBFD01C3-B9C3-40B4-B807-A4147BCC6BA7}" srcOrd="0" destOrd="0" presId="urn:microsoft.com/office/officeart/2005/8/layout/hChevron3"/>
    <dgm:cxn modelId="{DB01A8BC-ADBD-41DB-A6F1-15BBD688641C}" type="presOf" srcId="{09E9DA12-70D3-48FC-B597-4AB1FBE0577F}" destId="{028F668F-2A64-4DBE-A678-CB85F87BEC97}" srcOrd="0" destOrd="0" presId="urn:microsoft.com/office/officeart/2005/8/layout/hChevron3"/>
    <dgm:cxn modelId="{AB9B0EC0-D32C-48B3-8E85-89D3941355E8}" type="presOf" srcId="{A866E4EF-9FF6-40A9-8B7E-B04A4E5887A8}" destId="{4EBFB3EE-2EAA-4515-A618-6AA0F28F67D1}" srcOrd="0" destOrd="0" presId="urn:microsoft.com/office/officeart/2005/8/layout/hChevron3"/>
    <dgm:cxn modelId="{009FD1C0-E6E6-4071-A7E3-55EFCAB96481}" srcId="{2073357B-6E79-4A12-9BB2-58A8A5A78B12}" destId="{F7FE2D8C-98E3-4452-8E6B-40CE67F90453}" srcOrd="4" destOrd="0" parTransId="{128EDCB5-EDDA-4879-A569-07ADBF153856}" sibTransId="{E72034A3-91DB-4843-BCE8-CE8C7AC5B0D1}"/>
    <dgm:cxn modelId="{72C9FBEE-2FFE-4C1F-9A7C-D1612CA82D78}" type="presOf" srcId="{07335FAE-0715-4D81-8375-E790B45EB725}" destId="{28483544-55DA-4B27-B9B6-159377A6C921}" srcOrd="0" destOrd="0" presId="urn:microsoft.com/office/officeart/2005/8/layout/hChevron3"/>
    <dgm:cxn modelId="{D3965DF4-5B91-4866-BE7E-21E15FD62E7A}" srcId="{2073357B-6E79-4A12-9BB2-58A8A5A78B12}" destId="{6D8DF377-DDD8-4E2F-A429-DB6420F7B4E2}" srcOrd="6" destOrd="0" parTransId="{8D83166A-BC08-4753-AFDC-556EB6C2C6CD}" sibTransId="{BAA0F611-6A26-45EA-AA01-7DC35A580FF7}"/>
    <dgm:cxn modelId="{699656FE-4616-41D0-9B79-16C9EFFDF1B6}" srcId="{2073357B-6E79-4A12-9BB2-58A8A5A78B12}" destId="{A866E4EF-9FF6-40A9-8B7E-B04A4E5887A8}" srcOrd="7" destOrd="0" parTransId="{737B1B29-0E48-469C-8FBD-017FB0FDCD7D}" sibTransId="{959542F1-3FE9-4871-88CE-F8CD4178531E}"/>
    <dgm:cxn modelId="{155803DB-2C93-450D-8EA7-6FFB1AE9B234}" type="presParOf" srcId="{8F2027BF-BF94-4241-ABFA-776A621C5784}" destId="{E050BA7A-410E-4AA9-8C53-F505314A7CB6}" srcOrd="0" destOrd="0" presId="urn:microsoft.com/office/officeart/2005/8/layout/hChevron3"/>
    <dgm:cxn modelId="{B8772D2D-F962-48DF-8285-BA3E858347D6}" type="presParOf" srcId="{8F2027BF-BF94-4241-ABFA-776A621C5784}" destId="{072DADBD-8CA5-4EF6-8E82-CF528D72740B}" srcOrd="1" destOrd="0" presId="urn:microsoft.com/office/officeart/2005/8/layout/hChevron3"/>
    <dgm:cxn modelId="{1327CE47-3C1F-420E-9FEA-70ABBE512E24}" type="presParOf" srcId="{8F2027BF-BF94-4241-ABFA-776A621C5784}" destId="{0243361B-5EC4-465C-80C7-363866046FCD}" srcOrd="2" destOrd="0" presId="urn:microsoft.com/office/officeart/2005/8/layout/hChevron3"/>
    <dgm:cxn modelId="{C4F8A116-823D-4DD3-B7C5-9BAC476785CA}" type="presParOf" srcId="{8F2027BF-BF94-4241-ABFA-776A621C5784}" destId="{C12B7B5A-DDF2-4A8A-96BF-0632139912E9}" srcOrd="3" destOrd="0" presId="urn:microsoft.com/office/officeart/2005/8/layout/hChevron3"/>
    <dgm:cxn modelId="{19BA8388-902F-4727-B8CE-C6C5896BC110}" type="presParOf" srcId="{8F2027BF-BF94-4241-ABFA-776A621C5784}" destId="{028F668F-2A64-4DBE-A678-CB85F87BEC97}" srcOrd="4" destOrd="0" presId="urn:microsoft.com/office/officeart/2005/8/layout/hChevron3"/>
    <dgm:cxn modelId="{62F6224D-2708-4E56-9C88-2E305A7CA4F0}" type="presParOf" srcId="{8F2027BF-BF94-4241-ABFA-776A621C5784}" destId="{69FDB2B8-2D2E-4414-9549-BBDE3D770B84}" srcOrd="5" destOrd="0" presId="urn:microsoft.com/office/officeart/2005/8/layout/hChevron3"/>
    <dgm:cxn modelId="{D7947A38-E111-4080-ADBE-F75F696B3906}" type="presParOf" srcId="{8F2027BF-BF94-4241-ABFA-776A621C5784}" destId="{CBFD01C3-B9C3-40B4-B807-A4147BCC6BA7}" srcOrd="6" destOrd="0" presId="urn:microsoft.com/office/officeart/2005/8/layout/hChevron3"/>
    <dgm:cxn modelId="{C85AB807-9A11-497D-8F11-259F2B33C11F}" type="presParOf" srcId="{8F2027BF-BF94-4241-ABFA-776A621C5784}" destId="{78327910-6497-44D9-9FAC-655A04D4CA10}" srcOrd="7" destOrd="0" presId="urn:microsoft.com/office/officeart/2005/8/layout/hChevron3"/>
    <dgm:cxn modelId="{6B8C522C-3163-428B-A3E7-B1F8253E5E04}" type="presParOf" srcId="{8F2027BF-BF94-4241-ABFA-776A621C5784}" destId="{D00018DA-E0D4-41E3-B7AA-11D44707664F}" srcOrd="8" destOrd="0" presId="urn:microsoft.com/office/officeart/2005/8/layout/hChevron3"/>
    <dgm:cxn modelId="{79604CE6-A747-44EB-B944-82C701D9A9E7}" type="presParOf" srcId="{8F2027BF-BF94-4241-ABFA-776A621C5784}" destId="{0A4CFFDB-4B22-47EC-8224-3B83E47255FD}" srcOrd="9" destOrd="0" presId="urn:microsoft.com/office/officeart/2005/8/layout/hChevron3"/>
    <dgm:cxn modelId="{22744770-A849-4BDA-9084-3E8B96F1165A}" type="presParOf" srcId="{8F2027BF-BF94-4241-ABFA-776A621C5784}" destId="{858D13DA-1335-4293-9B46-901ED191723F}" srcOrd="10" destOrd="0" presId="urn:microsoft.com/office/officeart/2005/8/layout/hChevron3"/>
    <dgm:cxn modelId="{4CA7C831-CC4E-4C27-91CB-689CF08CC7E3}" type="presParOf" srcId="{8F2027BF-BF94-4241-ABFA-776A621C5784}" destId="{6F7F6E47-0181-42E9-BA44-7BE16E12C98A}" srcOrd="11" destOrd="0" presId="urn:microsoft.com/office/officeart/2005/8/layout/hChevron3"/>
    <dgm:cxn modelId="{53A16CC9-FCD9-46EB-8C74-0945B7FDDF28}" type="presParOf" srcId="{8F2027BF-BF94-4241-ABFA-776A621C5784}" destId="{359DF94B-32C5-4C9D-8548-61E34F1C69E1}" srcOrd="12" destOrd="0" presId="urn:microsoft.com/office/officeart/2005/8/layout/hChevron3"/>
    <dgm:cxn modelId="{A69AC646-B393-45CC-A591-B87384CF48E3}" type="presParOf" srcId="{8F2027BF-BF94-4241-ABFA-776A621C5784}" destId="{1970A798-1952-412A-B934-E6F3D12F086C}" srcOrd="13" destOrd="0" presId="urn:microsoft.com/office/officeart/2005/8/layout/hChevron3"/>
    <dgm:cxn modelId="{E35B94C4-2AD0-45F6-9D22-D1F6C42C2D81}" type="presParOf" srcId="{8F2027BF-BF94-4241-ABFA-776A621C5784}" destId="{4EBFB3EE-2EAA-4515-A618-6AA0F28F67D1}" srcOrd="14" destOrd="0" presId="urn:microsoft.com/office/officeart/2005/8/layout/hChevron3"/>
    <dgm:cxn modelId="{2C62254A-A3B0-4F1D-9782-FC5DBFDD4F29}" type="presParOf" srcId="{8F2027BF-BF94-4241-ABFA-776A621C5784}" destId="{59EEDD68-1A53-4D1C-93B8-9F1DB497A5CD}" srcOrd="15" destOrd="0" presId="urn:microsoft.com/office/officeart/2005/8/layout/hChevron3"/>
    <dgm:cxn modelId="{5B543AA5-41B0-41D0-BCD2-DE693261246C}" type="presParOf" srcId="{8F2027BF-BF94-4241-ABFA-776A621C5784}" destId="{73FFCC56-7A5B-4C71-909E-307F7A54317A}" srcOrd="16" destOrd="0" presId="urn:microsoft.com/office/officeart/2005/8/layout/hChevron3"/>
    <dgm:cxn modelId="{11E4A837-88D3-4955-ACDA-6BE420A82F19}" type="presParOf" srcId="{8F2027BF-BF94-4241-ABFA-776A621C5784}" destId="{C9001DA8-C3C0-48C1-9AC0-D578802C5002}" srcOrd="17" destOrd="0" presId="urn:microsoft.com/office/officeart/2005/8/layout/hChevron3"/>
    <dgm:cxn modelId="{3D1AE625-EF8B-4EBD-9A03-FDAEF811CD49}" type="presParOf" srcId="{8F2027BF-BF94-4241-ABFA-776A621C5784}" destId="{E6DAB853-E106-4E67-A4BD-C594FA33BBEA}" srcOrd="18" destOrd="0" presId="urn:microsoft.com/office/officeart/2005/8/layout/hChevron3"/>
    <dgm:cxn modelId="{5793A5B3-71FD-4337-9FEE-BFEBAF1FCE28}" type="presParOf" srcId="{8F2027BF-BF94-4241-ABFA-776A621C5784}" destId="{794FE91B-9C8E-4D91-BED1-91962CD00382}" srcOrd="19" destOrd="0" presId="urn:microsoft.com/office/officeart/2005/8/layout/hChevron3"/>
    <dgm:cxn modelId="{E85A7868-0CFD-409A-9124-D2851BD7EBE5}" type="presParOf" srcId="{8F2027BF-BF94-4241-ABFA-776A621C5784}" destId="{67F504D3-8D9E-4B3B-AD5B-4E0780E0391B}" srcOrd="20" destOrd="0" presId="urn:microsoft.com/office/officeart/2005/8/layout/hChevron3"/>
    <dgm:cxn modelId="{3FAF15F1-428C-4146-8BE0-45CD4F239595}" type="presParOf" srcId="{8F2027BF-BF94-4241-ABFA-776A621C5784}" destId="{07F130CA-F44B-403F-94F9-A0874DA8DB9E}" srcOrd="21" destOrd="0" presId="urn:microsoft.com/office/officeart/2005/8/layout/hChevron3"/>
    <dgm:cxn modelId="{A2EF92D1-AA5A-4618-BFFA-7BF37D2610E3}" type="presParOf" srcId="{8F2027BF-BF94-4241-ABFA-776A621C5784}" destId="{28483544-55DA-4B27-B9B6-159377A6C921}" srcOrd="22" destOrd="0" presId="urn:microsoft.com/office/officeart/2005/8/layout/hChevron3"/>
    <dgm:cxn modelId="{C85FE035-FAB0-4C12-A484-158207515F8E}" type="presParOf" srcId="{8F2027BF-BF94-4241-ABFA-776A621C5784}" destId="{719DD473-2560-4047-830A-5F01BD3F6625}" srcOrd="23" destOrd="0" presId="urn:microsoft.com/office/officeart/2005/8/layout/hChevron3"/>
    <dgm:cxn modelId="{168B2DE0-9B80-4F79-B3E5-6EEF887B1C69}" type="presParOf" srcId="{8F2027BF-BF94-4241-ABFA-776A621C5784}" destId="{1C0CF895-F9EC-4735-8FDC-693039E9FE27}" srcOrd="24" destOrd="0" presId="urn:microsoft.com/office/officeart/2005/8/layout/hChevron3"/>
    <dgm:cxn modelId="{8A4E3751-4149-4A1D-B058-B5A4D04A1443}" type="presParOf" srcId="{8F2027BF-BF94-4241-ABFA-776A621C5784}" destId="{C3C0085D-44B9-4E6D-AB12-1E59ABB50FCF}" srcOrd="25" destOrd="0" presId="urn:microsoft.com/office/officeart/2005/8/layout/hChevron3"/>
    <dgm:cxn modelId="{C22B713C-6C8B-4609-902E-5CF15D9D43E8}" type="presParOf" srcId="{8F2027BF-BF94-4241-ABFA-776A621C5784}" destId="{9D0BC444-AAFC-4D64-8FF5-08A845107391}" srcOrd="26"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073357B-6E79-4A12-9BB2-58A8A5A78B12}"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07D383D7-65FB-42A6-A186-00B6C96A7FBE}">
      <dgm:prSet phldrT="[Text]" custT="1"/>
      <dgm:spPr/>
      <dgm:t>
        <a:bodyPr/>
        <a:lstStyle/>
        <a:p>
          <a:r>
            <a:rPr lang="en-US" sz="1000" dirty="0"/>
            <a:t>Idea</a:t>
          </a:r>
        </a:p>
      </dgm:t>
    </dgm:pt>
    <dgm:pt modelId="{FDF00C89-4214-4514-A908-FD2CB0A0D541}" type="parTrans" cxnId="{42AB5130-22F4-40F1-84AE-15464A82B73E}">
      <dgm:prSet/>
      <dgm:spPr/>
      <dgm:t>
        <a:bodyPr/>
        <a:lstStyle/>
        <a:p>
          <a:endParaRPr lang="en-US"/>
        </a:p>
      </dgm:t>
    </dgm:pt>
    <dgm:pt modelId="{6C6E779A-18CB-4D9F-AA04-E8135D8ACFD0}" type="sibTrans" cxnId="{42AB5130-22F4-40F1-84AE-15464A82B73E}">
      <dgm:prSet/>
      <dgm:spPr/>
      <dgm:t>
        <a:bodyPr/>
        <a:lstStyle/>
        <a:p>
          <a:endParaRPr lang="en-US"/>
        </a:p>
      </dgm:t>
    </dgm:pt>
    <dgm:pt modelId="{8E97E575-AA13-4587-B89C-DEE832AEC461}">
      <dgm:prSet phldrT="[Text]" custT="1"/>
      <dgm:spPr/>
      <dgm:t>
        <a:bodyPr/>
        <a:lstStyle/>
        <a:p>
          <a:r>
            <a:rPr lang="en-US" sz="1000" dirty="0"/>
            <a:t>Draft</a:t>
          </a:r>
        </a:p>
      </dgm:t>
    </dgm:pt>
    <dgm:pt modelId="{4D7596EF-3F4D-4CDE-A626-4634A92D2B4D}" type="parTrans" cxnId="{38A94D44-72D1-40BB-BF5A-348BE77B2D34}">
      <dgm:prSet/>
      <dgm:spPr/>
      <dgm:t>
        <a:bodyPr/>
        <a:lstStyle/>
        <a:p>
          <a:endParaRPr lang="en-US"/>
        </a:p>
      </dgm:t>
    </dgm:pt>
    <dgm:pt modelId="{A19984D1-289E-47F6-AF78-0C3F8EBA3742}" type="sibTrans" cxnId="{38A94D44-72D1-40BB-BF5A-348BE77B2D34}">
      <dgm:prSet/>
      <dgm:spPr/>
      <dgm:t>
        <a:bodyPr/>
        <a:lstStyle/>
        <a:p>
          <a:endParaRPr lang="en-US"/>
        </a:p>
      </dgm:t>
    </dgm:pt>
    <dgm:pt modelId="{09E9DA12-70D3-48FC-B597-4AB1FBE0577F}">
      <dgm:prSet phldrT="[Text]" custT="1"/>
      <dgm:spPr/>
      <dgm:t>
        <a:bodyPr/>
        <a:lstStyle/>
        <a:p>
          <a:r>
            <a:rPr lang="en-US" sz="1000" dirty="0"/>
            <a:t>File</a:t>
          </a:r>
        </a:p>
      </dgm:t>
    </dgm:pt>
    <dgm:pt modelId="{25C08502-9306-4A5A-B352-81BC2B5BEE86}" type="parTrans" cxnId="{F19BCE5E-462F-4219-962D-3E382ED5812D}">
      <dgm:prSet/>
      <dgm:spPr/>
      <dgm:t>
        <a:bodyPr/>
        <a:lstStyle/>
        <a:p>
          <a:endParaRPr lang="en-US"/>
        </a:p>
      </dgm:t>
    </dgm:pt>
    <dgm:pt modelId="{24872708-F4F7-44E4-9313-0CF99573A006}" type="sibTrans" cxnId="{F19BCE5E-462F-4219-962D-3E382ED5812D}">
      <dgm:prSet/>
      <dgm:spPr/>
      <dgm:t>
        <a:bodyPr/>
        <a:lstStyle/>
        <a:p>
          <a:endParaRPr lang="en-US"/>
        </a:p>
      </dgm:t>
    </dgm:pt>
    <dgm:pt modelId="{C13E6D73-42D4-4C6C-9A1C-D85238965A25}">
      <dgm:prSet custT="1"/>
      <dgm:spPr/>
      <dgm:t>
        <a:bodyPr/>
        <a:lstStyle/>
        <a:p>
          <a:r>
            <a:rPr lang="en-US" sz="490" dirty="0" err="1"/>
            <a:t>Cosponsorship</a:t>
          </a:r>
          <a:endParaRPr lang="en-US" sz="490" dirty="0"/>
        </a:p>
      </dgm:t>
    </dgm:pt>
    <dgm:pt modelId="{FD18B3BB-489C-45A7-9396-1A2CEE0B11A9}" type="parTrans" cxnId="{E30B7A91-DFE9-45F3-B576-D8E7574D11FD}">
      <dgm:prSet/>
      <dgm:spPr/>
      <dgm:t>
        <a:bodyPr/>
        <a:lstStyle/>
        <a:p>
          <a:endParaRPr lang="en-US"/>
        </a:p>
      </dgm:t>
    </dgm:pt>
    <dgm:pt modelId="{E479C267-F7B5-4458-9ED8-238D9428CCA7}" type="sibTrans" cxnId="{E30B7A91-DFE9-45F3-B576-D8E7574D11FD}">
      <dgm:prSet/>
      <dgm:spPr/>
      <dgm:t>
        <a:bodyPr/>
        <a:lstStyle/>
        <a:p>
          <a:endParaRPr lang="en-US"/>
        </a:p>
      </dgm:t>
    </dgm:pt>
    <dgm:pt modelId="{F7FE2D8C-98E3-4452-8E6B-40CE67F90453}">
      <dgm:prSet custT="1"/>
      <dgm:spPr/>
      <dgm:t>
        <a:bodyPr/>
        <a:lstStyle/>
        <a:p>
          <a:r>
            <a:rPr lang="en-US" sz="800" dirty="0"/>
            <a:t>Hearing</a:t>
          </a:r>
        </a:p>
      </dgm:t>
    </dgm:pt>
    <dgm:pt modelId="{128EDCB5-EDDA-4879-A569-07ADBF153856}" type="parTrans" cxnId="{009FD1C0-E6E6-4071-A7E3-55EFCAB96481}">
      <dgm:prSet/>
      <dgm:spPr/>
      <dgm:t>
        <a:bodyPr/>
        <a:lstStyle/>
        <a:p>
          <a:endParaRPr lang="en-US"/>
        </a:p>
      </dgm:t>
    </dgm:pt>
    <dgm:pt modelId="{E72034A3-91DB-4843-BCE8-CE8C7AC5B0D1}" type="sibTrans" cxnId="{009FD1C0-E6E6-4071-A7E3-55EFCAB96481}">
      <dgm:prSet/>
      <dgm:spPr/>
      <dgm:t>
        <a:bodyPr/>
        <a:lstStyle/>
        <a:p>
          <a:endParaRPr lang="en-US"/>
        </a:p>
      </dgm:t>
    </dgm:pt>
    <dgm:pt modelId="{5C4573C4-D137-4D41-802E-195DEF87673A}">
      <dgm:prSet custT="1"/>
      <dgm:spPr>
        <a:solidFill>
          <a:srgbClr val="0070C0"/>
        </a:solidFill>
      </dgm:spPr>
      <dgm:t>
        <a:bodyPr/>
        <a:lstStyle/>
        <a:p>
          <a:r>
            <a:rPr lang="en-US" sz="1000" dirty="0"/>
            <a:t>Report</a:t>
          </a:r>
        </a:p>
      </dgm:t>
    </dgm:pt>
    <dgm:pt modelId="{4F8D2004-8877-48F9-B559-CD6DD16C7163}" type="parTrans" cxnId="{F924B570-D013-4227-B6F5-431636B37DF0}">
      <dgm:prSet/>
      <dgm:spPr/>
      <dgm:t>
        <a:bodyPr/>
        <a:lstStyle/>
        <a:p>
          <a:endParaRPr lang="en-US"/>
        </a:p>
      </dgm:t>
    </dgm:pt>
    <dgm:pt modelId="{D485195B-4450-40E6-AF53-7A8F6693ACA7}" type="sibTrans" cxnId="{F924B570-D013-4227-B6F5-431636B37DF0}">
      <dgm:prSet/>
      <dgm:spPr/>
      <dgm:t>
        <a:bodyPr/>
        <a:lstStyle/>
        <a:p>
          <a:endParaRPr lang="en-US"/>
        </a:p>
      </dgm:t>
    </dgm:pt>
    <dgm:pt modelId="{6D8DF377-DDD8-4E2F-A429-DB6420F7B4E2}">
      <dgm:prSet custT="1"/>
      <dgm:spPr/>
      <dgm:t>
        <a:bodyPr/>
        <a:lstStyle/>
        <a:p>
          <a:r>
            <a:rPr lang="en-US" sz="600" dirty="0"/>
            <a:t>2</a:t>
          </a:r>
          <a:r>
            <a:rPr lang="en-US" sz="600" baseline="30000" dirty="0"/>
            <a:t>nd</a:t>
          </a:r>
          <a:r>
            <a:rPr lang="en-US" sz="500" dirty="0"/>
            <a:t> </a:t>
          </a:r>
          <a:r>
            <a:rPr lang="en-US" sz="600" dirty="0"/>
            <a:t>Reading</a:t>
          </a:r>
        </a:p>
      </dgm:t>
    </dgm:pt>
    <dgm:pt modelId="{8D83166A-BC08-4753-AFDC-556EB6C2C6CD}" type="parTrans" cxnId="{D3965DF4-5B91-4866-BE7E-21E15FD62E7A}">
      <dgm:prSet/>
      <dgm:spPr/>
      <dgm:t>
        <a:bodyPr/>
        <a:lstStyle/>
        <a:p>
          <a:endParaRPr lang="en-US"/>
        </a:p>
      </dgm:t>
    </dgm:pt>
    <dgm:pt modelId="{BAA0F611-6A26-45EA-AA01-7DC35A580FF7}" type="sibTrans" cxnId="{D3965DF4-5B91-4866-BE7E-21E15FD62E7A}">
      <dgm:prSet/>
      <dgm:spPr/>
      <dgm:t>
        <a:bodyPr/>
        <a:lstStyle/>
        <a:p>
          <a:endParaRPr lang="en-US"/>
        </a:p>
      </dgm:t>
    </dgm:pt>
    <dgm:pt modelId="{A866E4EF-9FF6-40A9-8B7E-B04A4E5887A8}">
      <dgm:prSet custT="1"/>
      <dgm:spPr/>
      <dgm:t>
        <a:bodyPr/>
        <a:lstStyle/>
        <a:p>
          <a:r>
            <a:rPr lang="en-US" sz="500" dirty="0"/>
            <a:t>3</a:t>
          </a:r>
          <a:r>
            <a:rPr lang="en-US" sz="500" baseline="30000" dirty="0"/>
            <a:t>rd</a:t>
          </a:r>
          <a:r>
            <a:rPr lang="en-US" sz="500" dirty="0"/>
            <a:t> Reading (1)</a:t>
          </a:r>
        </a:p>
      </dgm:t>
    </dgm:pt>
    <dgm:pt modelId="{737B1B29-0E48-469C-8FBD-017FB0FDCD7D}" type="parTrans" cxnId="{699656FE-4616-41D0-9B79-16C9EFFDF1B6}">
      <dgm:prSet/>
      <dgm:spPr/>
      <dgm:t>
        <a:bodyPr/>
        <a:lstStyle/>
        <a:p>
          <a:endParaRPr lang="en-US"/>
        </a:p>
      </dgm:t>
    </dgm:pt>
    <dgm:pt modelId="{959542F1-3FE9-4871-88CE-F8CD4178531E}" type="sibTrans" cxnId="{699656FE-4616-41D0-9B79-16C9EFFDF1B6}">
      <dgm:prSet/>
      <dgm:spPr/>
      <dgm:t>
        <a:bodyPr/>
        <a:lstStyle/>
        <a:p>
          <a:endParaRPr lang="en-US"/>
        </a:p>
      </dgm:t>
    </dgm:pt>
    <dgm:pt modelId="{9154C0AF-0C77-4EFA-9685-BDDC65ACB169}">
      <dgm:prSet custT="1"/>
      <dgm:spPr/>
      <dgm:t>
        <a:bodyPr/>
        <a:lstStyle/>
        <a:p>
          <a:r>
            <a:rPr lang="en-US" sz="500" dirty="0"/>
            <a:t>3</a:t>
          </a:r>
          <a:r>
            <a:rPr lang="en-US" sz="500" baseline="30000" dirty="0"/>
            <a:t>rd</a:t>
          </a:r>
          <a:r>
            <a:rPr lang="en-US" sz="500" dirty="0"/>
            <a:t> Reading (2)</a:t>
          </a:r>
        </a:p>
      </dgm:t>
    </dgm:pt>
    <dgm:pt modelId="{FEED4FDF-40BE-42DA-97F7-4CDF724E7372}" type="parTrans" cxnId="{88889164-E383-4A77-A654-C67A326356CD}">
      <dgm:prSet/>
      <dgm:spPr/>
      <dgm:t>
        <a:bodyPr/>
        <a:lstStyle/>
        <a:p>
          <a:endParaRPr lang="en-US"/>
        </a:p>
      </dgm:t>
    </dgm:pt>
    <dgm:pt modelId="{0D204E4A-6788-4A2B-9E69-547BE4BF2271}" type="sibTrans" cxnId="{88889164-E383-4A77-A654-C67A326356CD}">
      <dgm:prSet/>
      <dgm:spPr/>
      <dgm:t>
        <a:bodyPr/>
        <a:lstStyle/>
        <a:p>
          <a:endParaRPr lang="en-US"/>
        </a:p>
      </dgm:t>
    </dgm:pt>
    <dgm:pt modelId="{908B97EE-4617-42BB-9766-51D974EDFDB8}">
      <dgm:prSet custT="1"/>
      <dgm:spPr/>
      <dgm:t>
        <a:bodyPr/>
        <a:lstStyle/>
        <a:p>
          <a:r>
            <a:rPr lang="en-US" sz="700" dirty="0"/>
            <a:t>1</a:t>
          </a:r>
          <a:r>
            <a:rPr lang="en-US" sz="700" baseline="30000" dirty="0"/>
            <a:t>st</a:t>
          </a:r>
          <a:r>
            <a:rPr lang="en-US" sz="700" dirty="0"/>
            <a:t> Branch</a:t>
          </a:r>
        </a:p>
      </dgm:t>
    </dgm:pt>
    <dgm:pt modelId="{F3072AC0-586E-4DA8-98E5-21EE33CC4C59}" type="parTrans" cxnId="{075B9354-3285-4CF5-8512-D05AB22AF38A}">
      <dgm:prSet/>
      <dgm:spPr/>
      <dgm:t>
        <a:bodyPr/>
        <a:lstStyle/>
        <a:p>
          <a:endParaRPr lang="en-US"/>
        </a:p>
      </dgm:t>
    </dgm:pt>
    <dgm:pt modelId="{DC3D715A-2836-4031-BA28-E16A50E0EDAD}" type="sibTrans" cxnId="{075B9354-3285-4CF5-8512-D05AB22AF38A}">
      <dgm:prSet/>
      <dgm:spPr/>
      <dgm:t>
        <a:bodyPr/>
        <a:lstStyle/>
        <a:p>
          <a:endParaRPr lang="en-US"/>
        </a:p>
      </dgm:t>
    </dgm:pt>
    <dgm:pt modelId="{79F0AF6E-100E-4B2C-9F93-372157F09DFC}">
      <dgm:prSet custT="1"/>
      <dgm:spPr/>
      <dgm:t>
        <a:bodyPr/>
        <a:lstStyle/>
        <a:p>
          <a:r>
            <a:rPr lang="en-US" sz="700" dirty="0"/>
            <a:t>2</a:t>
          </a:r>
          <a:r>
            <a:rPr lang="en-US" sz="700" baseline="30000" dirty="0"/>
            <a:t>nd</a:t>
          </a:r>
          <a:r>
            <a:rPr lang="en-US" sz="700" dirty="0"/>
            <a:t> Branch</a:t>
          </a:r>
        </a:p>
      </dgm:t>
    </dgm:pt>
    <dgm:pt modelId="{0F302897-9259-4F2C-A75C-0F2D2E09FF90}" type="parTrans" cxnId="{FAB0AC80-1A9B-4EE2-B21B-5D5208F4DCF1}">
      <dgm:prSet/>
      <dgm:spPr/>
      <dgm:t>
        <a:bodyPr/>
        <a:lstStyle/>
        <a:p>
          <a:endParaRPr lang="en-US"/>
        </a:p>
      </dgm:t>
    </dgm:pt>
    <dgm:pt modelId="{3527C074-EB2C-4DF2-9D0E-982F0CFCDBBE}" type="sibTrans" cxnId="{FAB0AC80-1A9B-4EE2-B21B-5D5208F4DCF1}">
      <dgm:prSet/>
      <dgm:spPr/>
      <dgm:t>
        <a:bodyPr/>
        <a:lstStyle/>
        <a:p>
          <a:endParaRPr lang="en-US"/>
        </a:p>
      </dgm:t>
    </dgm:pt>
    <dgm:pt modelId="{07335FAE-0715-4D81-8375-E790B45EB725}">
      <dgm:prSet custT="1"/>
      <dgm:spPr/>
      <dgm:t>
        <a:bodyPr/>
        <a:lstStyle/>
        <a:p>
          <a:r>
            <a:rPr lang="en-US" sz="500" dirty="0"/>
            <a:t>Concurrence</a:t>
          </a:r>
        </a:p>
      </dgm:t>
    </dgm:pt>
    <dgm:pt modelId="{C6D10213-8716-4EE3-AF26-F4587DD046C0}" type="parTrans" cxnId="{D469A41E-D23A-4804-89B1-F20980B072B6}">
      <dgm:prSet/>
      <dgm:spPr/>
      <dgm:t>
        <a:bodyPr/>
        <a:lstStyle/>
        <a:p>
          <a:endParaRPr lang="en-US"/>
        </a:p>
      </dgm:t>
    </dgm:pt>
    <dgm:pt modelId="{5D74E0DB-BEDD-4A79-8BE7-B4A3525CA831}" type="sibTrans" cxnId="{D469A41E-D23A-4804-89B1-F20980B072B6}">
      <dgm:prSet/>
      <dgm:spPr/>
      <dgm:t>
        <a:bodyPr/>
        <a:lstStyle/>
        <a:p>
          <a:endParaRPr lang="en-US"/>
        </a:p>
      </dgm:t>
    </dgm:pt>
    <dgm:pt modelId="{ED41070E-2ABA-4C71-B19F-37BD38500F4E}">
      <dgm:prSet/>
      <dgm:spPr/>
      <dgm:t>
        <a:bodyPr/>
        <a:lstStyle/>
        <a:p>
          <a:r>
            <a:rPr lang="en-US" dirty="0"/>
            <a:t>Enactment</a:t>
          </a:r>
        </a:p>
      </dgm:t>
    </dgm:pt>
    <dgm:pt modelId="{0D5A2839-7563-467D-9F7F-79D357154767}" type="parTrans" cxnId="{4E58A612-07C6-492B-8D65-3113453D4BD1}">
      <dgm:prSet/>
      <dgm:spPr/>
      <dgm:t>
        <a:bodyPr/>
        <a:lstStyle/>
        <a:p>
          <a:endParaRPr lang="en-US"/>
        </a:p>
      </dgm:t>
    </dgm:pt>
    <dgm:pt modelId="{304741AA-04AB-4DC6-A534-EF91EE0415F0}" type="sibTrans" cxnId="{4E58A612-07C6-492B-8D65-3113453D4BD1}">
      <dgm:prSet/>
      <dgm:spPr/>
      <dgm:t>
        <a:bodyPr/>
        <a:lstStyle/>
        <a:p>
          <a:endParaRPr lang="en-US"/>
        </a:p>
      </dgm:t>
    </dgm:pt>
    <dgm:pt modelId="{84A255A1-5550-4A72-A492-16008EC164AA}">
      <dgm:prSet custT="1"/>
      <dgm:spPr/>
      <dgm:t>
        <a:bodyPr/>
        <a:lstStyle/>
        <a:p>
          <a:r>
            <a:rPr lang="en-US" sz="1000" dirty="0"/>
            <a:t>Law</a:t>
          </a:r>
        </a:p>
      </dgm:t>
    </dgm:pt>
    <dgm:pt modelId="{1CA62B0B-7ECE-496C-83C1-50534EF84029}" type="parTrans" cxnId="{53C28901-C333-497F-B41D-7986E97922DD}">
      <dgm:prSet/>
      <dgm:spPr/>
      <dgm:t>
        <a:bodyPr/>
        <a:lstStyle/>
        <a:p>
          <a:endParaRPr lang="en-US"/>
        </a:p>
      </dgm:t>
    </dgm:pt>
    <dgm:pt modelId="{30EE40B4-D1B7-400C-BB07-E09614EB1EF8}" type="sibTrans" cxnId="{53C28901-C333-497F-B41D-7986E97922DD}">
      <dgm:prSet/>
      <dgm:spPr/>
      <dgm:t>
        <a:bodyPr/>
        <a:lstStyle/>
        <a:p>
          <a:endParaRPr lang="en-US"/>
        </a:p>
      </dgm:t>
    </dgm:pt>
    <dgm:pt modelId="{8F2027BF-BF94-4241-ABFA-776A621C5784}" type="pres">
      <dgm:prSet presAssocID="{2073357B-6E79-4A12-9BB2-58A8A5A78B12}" presName="Name0" presStyleCnt="0">
        <dgm:presLayoutVars>
          <dgm:dir/>
          <dgm:resizeHandles val="exact"/>
        </dgm:presLayoutVars>
      </dgm:prSet>
      <dgm:spPr/>
    </dgm:pt>
    <dgm:pt modelId="{E050BA7A-410E-4AA9-8C53-F505314A7CB6}" type="pres">
      <dgm:prSet presAssocID="{07D383D7-65FB-42A6-A186-00B6C96A7FBE}" presName="parTxOnly" presStyleLbl="node1" presStyleIdx="0" presStyleCnt="14">
        <dgm:presLayoutVars>
          <dgm:bulletEnabled val="1"/>
        </dgm:presLayoutVars>
      </dgm:prSet>
      <dgm:spPr/>
    </dgm:pt>
    <dgm:pt modelId="{072DADBD-8CA5-4EF6-8E82-CF528D72740B}" type="pres">
      <dgm:prSet presAssocID="{6C6E779A-18CB-4D9F-AA04-E8135D8ACFD0}" presName="parSpace" presStyleCnt="0"/>
      <dgm:spPr/>
    </dgm:pt>
    <dgm:pt modelId="{0243361B-5EC4-465C-80C7-363866046FCD}" type="pres">
      <dgm:prSet presAssocID="{8E97E575-AA13-4587-B89C-DEE832AEC461}" presName="parTxOnly" presStyleLbl="node1" presStyleIdx="1" presStyleCnt="14">
        <dgm:presLayoutVars>
          <dgm:bulletEnabled val="1"/>
        </dgm:presLayoutVars>
      </dgm:prSet>
      <dgm:spPr/>
    </dgm:pt>
    <dgm:pt modelId="{C12B7B5A-DDF2-4A8A-96BF-0632139912E9}" type="pres">
      <dgm:prSet presAssocID="{A19984D1-289E-47F6-AF78-0C3F8EBA3742}" presName="parSpace" presStyleCnt="0"/>
      <dgm:spPr/>
    </dgm:pt>
    <dgm:pt modelId="{028F668F-2A64-4DBE-A678-CB85F87BEC97}" type="pres">
      <dgm:prSet presAssocID="{09E9DA12-70D3-48FC-B597-4AB1FBE0577F}" presName="parTxOnly" presStyleLbl="node1" presStyleIdx="2" presStyleCnt="14">
        <dgm:presLayoutVars>
          <dgm:bulletEnabled val="1"/>
        </dgm:presLayoutVars>
      </dgm:prSet>
      <dgm:spPr/>
    </dgm:pt>
    <dgm:pt modelId="{69FDB2B8-2D2E-4414-9549-BBDE3D770B84}" type="pres">
      <dgm:prSet presAssocID="{24872708-F4F7-44E4-9313-0CF99573A006}" presName="parSpace" presStyleCnt="0"/>
      <dgm:spPr/>
    </dgm:pt>
    <dgm:pt modelId="{CBFD01C3-B9C3-40B4-B807-A4147BCC6BA7}" type="pres">
      <dgm:prSet presAssocID="{C13E6D73-42D4-4C6C-9A1C-D85238965A25}" presName="parTxOnly" presStyleLbl="node1" presStyleIdx="3" presStyleCnt="14">
        <dgm:presLayoutVars>
          <dgm:bulletEnabled val="1"/>
        </dgm:presLayoutVars>
      </dgm:prSet>
      <dgm:spPr/>
    </dgm:pt>
    <dgm:pt modelId="{78327910-6497-44D9-9FAC-655A04D4CA10}" type="pres">
      <dgm:prSet presAssocID="{E479C267-F7B5-4458-9ED8-238D9428CCA7}" presName="parSpace" presStyleCnt="0"/>
      <dgm:spPr/>
    </dgm:pt>
    <dgm:pt modelId="{D00018DA-E0D4-41E3-B7AA-11D44707664F}" type="pres">
      <dgm:prSet presAssocID="{F7FE2D8C-98E3-4452-8E6B-40CE67F90453}" presName="parTxOnly" presStyleLbl="node1" presStyleIdx="4" presStyleCnt="14">
        <dgm:presLayoutVars>
          <dgm:bulletEnabled val="1"/>
        </dgm:presLayoutVars>
      </dgm:prSet>
      <dgm:spPr/>
    </dgm:pt>
    <dgm:pt modelId="{0A4CFFDB-4B22-47EC-8224-3B83E47255FD}" type="pres">
      <dgm:prSet presAssocID="{E72034A3-91DB-4843-BCE8-CE8C7AC5B0D1}" presName="parSpace" presStyleCnt="0"/>
      <dgm:spPr/>
    </dgm:pt>
    <dgm:pt modelId="{858D13DA-1335-4293-9B46-901ED191723F}" type="pres">
      <dgm:prSet presAssocID="{5C4573C4-D137-4D41-802E-195DEF87673A}" presName="parTxOnly" presStyleLbl="node1" presStyleIdx="5" presStyleCnt="14">
        <dgm:presLayoutVars>
          <dgm:bulletEnabled val="1"/>
        </dgm:presLayoutVars>
      </dgm:prSet>
      <dgm:spPr/>
    </dgm:pt>
    <dgm:pt modelId="{6F7F6E47-0181-42E9-BA44-7BE16E12C98A}" type="pres">
      <dgm:prSet presAssocID="{D485195B-4450-40E6-AF53-7A8F6693ACA7}" presName="parSpace" presStyleCnt="0"/>
      <dgm:spPr/>
    </dgm:pt>
    <dgm:pt modelId="{359DF94B-32C5-4C9D-8548-61E34F1C69E1}" type="pres">
      <dgm:prSet presAssocID="{6D8DF377-DDD8-4E2F-A429-DB6420F7B4E2}" presName="parTxOnly" presStyleLbl="node1" presStyleIdx="6" presStyleCnt="14">
        <dgm:presLayoutVars>
          <dgm:bulletEnabled val="1"/>
        </dgm:presLayoutVars>
      </dgm:prSet>
      <dgm:spPr/>
    </dgm:pt>
    <dgm:pt modelId="{1970A798-1952-412A-B934-E6F3D12F086C}" type="pres">
      <dgm:prSet presAssocID="{BAA0F611-6A26-45EA-AA01-7DC35A580FF7}" presName="parSpace" presStyleCnt="0"/>
      <dgm:spPr/>
    </dgm:pt>
    <dgm:pt modelId="{4EBFB3EE-2EAA-4515-A618-6AA0F28F67D1}" type="pres">
      <dgm:prSet presAssocID="{A866E4EF-9FF6-40A9-8B7E-B04A4E5887A8}" presName="parTxOnly" presStyleLbl="node1" presStyleIdx="7" presStyleCnt="14">
        <dgm:presLayoutVars>
          <dgm:bulletEnabled val="1"/>
        </dgm:presLayoutVars>
      </dgm:prSet>
      <dgm:spPr/>
    </dgm:pt>
    <dgm:pt modelId="{59EEDD68-1A53-4D1C-93B8-9F1DB497A5CD}" type="pres">
      <dgm:prSet presAssocID="{959542F1-3FE9-4871-88CE-F8CD4178531E}" presName="parSpace" presStyleCnt="0"/>
      <dgm:spPr/>
    </dgm:pt>
    <dgm:pt modelId="{73FFCC56-7A5B-4C71-909E-307F7A54317A}" type="pres">
      <dgm:prSet presAssocID="{9154C0AF-0C77-4EFA-9685-BDDC65ACB169}" presName="parTxOnly" presStyleLbl="node1" presStyleIdx="8" presStyleCnt="14">
        <dgm:presLayoutVars>
          <dgm:bulletEnabled val="1"/>
        </dgm:presLayoutVars>
      </dgm:prSet>
      <dgm:spPr/>
    </dgm:pt>
    <dgm:pt modelId="{C9001DA8-C3C0-48C1-9AC0-D578802C5002}" type="pres">
      <dgm:prSet presAssocID="{0D204E4A-6788-4A2B-9E69-547BE4BF2271}" presName="parSpace" presStyleCnt="0"/>
      <dgm:spPr/>
    </dgm:pt>
    <dgm:pt modelId="{E6DAB853-E106-4E67-A4BD-C594FA33BBEA}" type="pres">
      <dgm:prSet presAssocID="{908B97EE-4617-42BB-9766-51D974EDFDB8}" presName="parTxOnly" presStyleLbl="node1" presStyleIdx="9" presStyleCnt="14">
        <dgm:presLayoutVars>
          <dgm:bulletEnabled val="1"/>
        </dgm:presLayoutVars>
      </dgm:prSet>
      <dgm:spPr/>
    </dgm:pt>
    <dgm:pt modelId="{794FE91B-9C8E-4D91-BED1-91962CD00382}" type="pres">
      <dgm:prSet presAssocID="{DC3D715A-2836-4031-BA28-E16A50E0EDAD}" presName="parSpace" presStyleCnt="0"/>
      <dgm:spPr/>
    </dgm:pt>
    <dgm:pt modelId="{67F504D3-8D9E-4B3B-AD5B-4E0780E0391B}" type="pres">
      <dgm:prSet presAssocID="{79F0AF6E-100E-4B2C-9F93-372157F09DFC}" presName="parTxOnly" presStyleLbl="node1" presStyleIdx="10" presStyleCnt="14">
        <dgm:presLayoutVars>
          <dgm:bulletEnabled val="1"/>
        </dgm:presLayoutVars>
      </dgm:prSet>
      <dgm:spPr/>
    </dgm:pt>
    <dgm:pt modelId="{07F130CA-F44B-403F-94F9-A0874DA8DB9E}" type="pres">
      <dgm:prSet presAssocID="{3527C074-EB2C-4DF2-9D0E-982F0CFCDBBE}" presName="parSpace" presStyleCnt="0"/>
      <dgm:spPr/>
    </dgm:pt>
    <dgm:pt modelId="{28483544-55DA-4B27-B9B6-159377A6C921}" type="pres">
      <dgm:prSet presAssocID="{07335FAE-0715-4D81-8375-E790B45EB725}" presName="parTxOnly" presStyleLbl="node1" presStyleIdx="11" presStyleCnt="14">
        <dgm:presLayoutVars>
          <dgm:bulletEnabled val="1"/>
        </dgm:presLayoutVars>
      </dgm:prSet>
      <dgm:spPr/>
    </dgm:pt>
    <dgm:pt modelId="{719DD473-2560-4047-830A-5F01BD3F6625}" type="pres">
      <dgm:prSet presAssocID="{5D74E0DB-BEDD-4A79-8BE7-B4A3525CA831}" presName="parSpace" presStyleCnt="0"/>
      <dgm:spPr/>
    </dgm:pt>
    <dgm:pt modelId="{1C0CF895-F9EC-4735-8FDC-693039E9FE27}" type="pres">
      <dgm:prSet presAssocID="{ED41070E-2ABA-4C71-B19F-37BD38500F4E}" presName="parTxOnly" presStyleLbl="node1" presStyleIdx="12" presStyleCnt="14">
        <dgm:presLayoutVars>
          <dgm:bulletEnabled val="1"/>
        </dgm:presLayoutVars>
      </dgm:prSet>
      <dgm:spPr/>
    </dgm:pt>
    <dgm:pt modelId="{C3C0085D-44B9-4E6D-AB12-1E59ABB50FCF}" type="pres">
      <dgm:prSet presAssocID="{304741AA-04AB-4DC6-A534-EF91EE0415F0}" presName="parSpace" presStyleCnt="0"/>
      <dgm:spPr/>
    </dgm:pt>
    <dgm:pt modelId="{9D0BC444-AAFC-4D64-8FF5-08A845107391}" type="pres">
      <dgm:prSet presAssocID="{84A255A1-5550-4A72-A492-16008EC164AA}" presName="parTxOnly" presStyleLbl="node1" presStyleIdx="13" presStyleCnt="14">
        <dgm:presLayoutVars>
          <dgm:bulletEnabled val="1"/>
        </dgm:presLayoutVars>
      </dgm:prSet>
      <dgm:spPr/>
    </dgm:pt>
  </dgm:ptLst>
  <dgm:cxnLst>
    <dgm:cxn modelId="{53C28901-C333-497F-B41D-7986E97922DD}" srcId="{2073357B-6E79-4A12-9BB2-58A8A5A78B12}" destId="{84A255A1-5550-4A72-A492-16008EC164AA}" srcOrd="13" destOrd="0" parTransId="{1CA62B0B-7ECE-496C-83C1-50534EF84029}" sibTransId="{30EE40B4-D1B7-400C-BB07-E09614EB1EF8}"/>
    <dgm:cxn modelId="{4E58A612-07C6-492B-8D65-3113453D4BD1}" srcId="{2073357B-6E79-4A12-9BB2-58A8A5A78B12}" destId="{ED41070E-2ABA-4C71-B19F-37BD38500F4E}" srcOrd="12" destOrd="0" parTransId="{0D5A2839-7563-467D-9F7F-79D357154767}" sibTransId="{304741AA-04AB-4DC6-A534-EF91EE0415F0}"/>
    <dgm:cxn modelId="{68CC8617-D5C4-4028-84AC-D1926A9BC086}" type="presOf" srcId="{ED41070E-2ABA-4C71-B19F-37BD38500F4E}" destId="{1C0CF895-F9EC-4735-8FDC-693039E9FE27}" srcOrd="0" destOrd="0" presId="urn:microsoft.com/office/officeart/2005/8/layout/hChevron3"/>
    <dgm:cxn modelId="{AA7C1F1A-96D7-4566-A5D9-F3BC15F1E4D6}" type="presOf" srcId="{5C4573C4-D137-4D41-802E-195DEF87673A}" destId="{858D13DA-1335-4293-9B46-901ED191723F}" srcOrd="0" destOrd="0" presId="urn:microsoft.com/office/officeart/2005/8/layout/hChevron3"/>
    <dgm:cxn modelId="{D469A41E-D23A-4804-89B1-F20980B072B6}" srcId="{2073357B-6E79-4A12-9BB2-58A8A5A78B12}" destId="{07335FAE-0715-4D81-8375-E790B45EB725}" srcOrd="11" destOrd="0" parTransId="{C6D10213-8716-4EE3-AF26-F4587DD046C0}" sibTransId="{5D74E0DB-BEDD-4A79-8BE7-B4A3525CA831}"/>
    <dgm:cxn modelId="{96E32128-2629-4F81-B19E-B8347F65335F}" type="presOf" srcId="{8E97E575-AA13-4587-B89C-DEE832AEC461}" destId="{0243361B-5EC4-465C-80C7-363866046FCD}" srcOrd="0" destOrd="0" presId="urn:microsoft.com/office/officeart/2005/8/layout/hChevron3"/>
    <dgm:cxn modelId="{48987729-E60A-4E7A-B1DD-E5E9FF69C9A2}" type="presOf" srcId="{908B97EE-4617-42BB-9766-51D974EDFDB8}" destId="{E6DAB853-E106-4E67-A4BD-C594FA33BBEA}" srcOrd="0" destOrd="0" presId="urn:microsoft.com/office/officeart/2005/8/layout/hChevron3"/>
    <dgm:cxn modelId="{42AB5130-22F4-40F1-84AE-15464A82B73E}" srcId="{2073357B-6E79-4A12-9BB2-58A8A5A78B12}" destId="{07D383D7-65FB-42A6-A186-00B6C96A7FBE}" srcOrd="0" destOrd="0" parTransId="{FDF00C89-4214-4514-A908-FD2CB0A0D541}" sibTransId="{6C6E779A-18CB-4D9F-AA04-E8135D8ACFD0}"/>
    <dgm:cxn modelId="{F19BCE5E-462F-4219-962D-3E382ED5812D}" srcId="{2073357B-6E79-4A12-9BB2-58A8A5A78B12}" destId="{09E9DA12-70D3-48FC-B597-4AB1FBE0577F}" srcOrd="2" destOrd="0" parTransId="{25C08502-9306-4A5A-B352-81BC2B5BEE86}" sibTransId="{24872708-F4F7-44E4-9313-0CF99573A006}"/>
    <dgm:cxn modelId="{C0F39E62-2B50-4E82-B79B-B2032D45AAA5}" type="presOf" srcId="{84A255A1-5550-4A72-A492-16008EC164AA}" destId="{9D0BC444-AAFC-4D64-8FF5-08A845107391}" srcOrd="0" destOrd="0" presId="urn:microsoft.com/office/officeart/2005/8/layout/hChevron3"/>
    <dgm:cxn modelId="{38A94D44-72D1-40BB-BF5A-348BE77B2D34}" srcId="{2073357B-6E79-4A12-9BB2-58A8A5A78B12}" destId="{8E97E575-AA13-4587-B89C-DEE832AEC461}" srcOrd="1" destOrd="0" parTransId="{4D7596EF-3F4D-4CDE-A626-4634A92D2B4D}" sibTransId="{A19984D1-289E-47F6-AF78-0C3F8EBA3742}"/>
    <dgm:cxn modelId="{88889164-E383-4A77-A654-C67A326356CD}" srcId="{2073357B-6E79-4A12-9BB2-58A8A5A78B12}" destId="{9154C0AF-0C77-4EFA-9685-BDDC65ACB169}" srcOrd="8" destOrd="0" parTransId="{FEED4FDF-40BE-42DA-97F7-4CDF724E7372}" sibTransId="{0D204E4A-6788-4A2B-9E69-547BE4BF2271}"/>
    <dgm:cxn modelId="{583D456E-688C-4F29-B846-9BAA8EF8446B}" type="presOf" srcId="{2073357B-6E79-4A12-9BB2-58A8A5A78B12}" destId="{8F2027BF-BF94-4241-ABFA-776A621C5784}" srcOrd="0" destOrd="0" presId="urn:microsoft.com/office/officeart/2005/8/layout/hChevron3"/>
    <dgm:cxn modelId="{F924B570-D013-4227-B6F5-431636B37DF0}" srcId="{2073357B-6E79-4A12-9BB2-58A8A5A78B12}" destId="{5C4573C4-D137-4D41-802E-195DEF87673A}" srcOrd="5" destOrd="0" parTransId="{4F8D2004-8877-48F9-B559-CD6DD16C7163}" sibTransId="{D485195B-4450-40E6-AF53-7A8F6693ACA7}"/>
    <dgm:cxn modelId="{075B9354-3285-4CF5-8512-D05AB22AF38A}" srcId="{2073357B-6E79-4A12-9BB2-58A8A5A78B12}" destId="{908B97EE-4617-42BB-9766-51D974EDFDB8}" srcOrd="9" destOrd="0" parTransId="{F3072AC0-586E-4DA8-98E5-21EE33CC4C59}" sibTransId="{DC3D715A-2836-4031-BA28-E16A50E0EDAD}"/>
    <dgm:cxn modelId="{D6A9EA58-8752-4888-9CBB-42100ACB87CC}" type="presOf" srcId="{07D383D7-65FB-42A6-A186-00B6C96A7FBE}" destId="{E050BA7A-410E-4AA9-8C53-F505314A7CB6}" srcOrd="0" destOrd="0" presId="urn:microsoft.com/office/officeart/2005/8/layout/hChevron3"/>
    <dgm:cxn modelId="{A20A157E-7CDF-4F35-93DE-459FAD049F7A}" type="presOf" srcId="{F7FE2D8C-98E3-4452-8E6B-40CE67F90453}" destId="{D00018DA-E0D4-41E3-B7AA-11D44707664F}" srcOrd="0" destOrd="0" presId="urn:microsoft.com/office/officeart/2005/8/layout/hChevron3"/>
    <dgm:cxn modelId="{0C744E80-C266-4098-BDEC-8038A74B9186}" type="presOf" srcId="{6D8DF377-DDD8-4E2F-A429-DB6420F7B4E2}" destId="{359DF94B-32C5-4C9D-8548-61E34F1C69E1}" srcOrd="0" destOrd="0" presId="urn:microsoft.com/office/officeart/2005/8/layout/hChevron3"/>
    <dgm:cxn modelId="{FAB0AC80-1A9B-4EE2-B21B-5D5208F4DCF1}" srcId="{2073357B-6E79-4A12-9BB2-58A8A5A78B12}" destId="{79F0AF6E-100E-4B2C-9F93-372157F09DFC}" srcOrd="10" destOrd="0" parTransId="{0F302897-9259-4F2C-A75C-0F2D2E09FF90}" sibTransId="{3527C074-EB2C-4DF2-9D0E-982F0CFCDBBE}"/>
    <dgm:cxn modelId="{39C98582-AD18-4A9D-A809-10DC13E94B97}" type="presOf" srcId="{79F0AF6E-100E-4B2C-9F93-372157F09DFC}" destId="{67F504D3-8D9E-4B3B-AD5B-4E0780E0391B}" srcOrd="0" destOrd="0" presId="urn:microsoft.com/office/officeart/2005/8/layout/hChevron3"/>
    <dgm:cxn modelId="{E30B7A91-DFE9-45F3-B576-D8E7574D11FD}" srcId="{2073357B-6E79-4A12-9BB2-58A8A5A78B12}" destId="{C13E6D73-42D4-4C6C-9A1C-D85238965A25}" srcOrd="3" destOrd="0" parTransId="{FD18B3BB-489C-45A7-9396-1A2CEE0B11A9}" sibTransId="{E479C267-F7B5-4458-9ED8-238D9428CCA7}"/>
    <dgm:cxn modelId="{F3BCE2A3-CC43-4DFC-B63F-0D9B16E1E077}" type="presOf" srcId="{9154C0AF-0C77-4EFA-9685-BDDC65ACB169}" destId="{73FFCC56-7A5B-4C71-909E-307F7A54317A}" srcOrd="0" destOrd="0" presId="urn:microsoft.com/office/officeart/2005/8/layout/hChevron3"/>
    <dgm:cxn modelId="{D1DD6FB2-7288-4718-9583-C8EF687C2EC7}" type="presOf" srcId="{C13E6D73-42D4-4C6C-9A1C-D85238965A25}" destId="{CBFD01C3-B9C3-40B4-B807-A4147BCC6BA7}" srcOrd="0" destOrd="0" presId="urn:microsoft.com/office/officeart/2005/8/layout/hChevron3"/>
    <dgm:cxn modelId="{DB01A8BC-ADBD-41DB-A6F1-15BBD688641C}" type="presOf" srcId="{09E9DA12-70D3-48FC-B597-4AB1FBE0577F}" destId="{028F668F-2A64-4DBE-A678-CB85F87BEC97}" srcOrd="0" destOrd="0" presId="urn:microsoft.com/office/officeart/2005/8/layout/hChevron3"/>
    <dgm:cxn modelId="{AB9B0EC0-D32C-48B3-8E85-89D3941355E8}" type="presOf" srcId="{A866E4EF-9FF6-40A9-8B7E-B04A4E5887A8}" destId="{4EBFB3EE-2EAA-4515-A618-6AA0F28F67D1}" srcOrd="0" destOrd="0" presId="urn:microsoft.com/office/officeart/2005/8/layout/hChevron3"/>
    <dgm:cxn modelId="{009FD1C0-E6E6-4071-A7E3-55EFCAB96481}" srcId="{2073357B-6E79-4A12-9BB2-58A8A5A78B12}" destId="{F7FE2D8C-98E3-4452-8E6B-40CE67F90453}" srcOrd="4" destOrd="0" parTransId="{128EDCB5-EDDA-4879-A569-07ADBF153856}" sibTransId="{E72034A3-91DB-4843-BCE8-CE8C7AC5B0D1}"/>
    <dgm:cxn modelId="{72C9FBEE-2FFE-4C1F-9A7C-D1612CA82D78}" type="presOf" srcId="{07335FAE-0715-4D81-8375-E790B45EB725}" destId="{28483544-55DA-4B27-B9B6-159377A6C921}" srcOrd="0" destOrd="0" presId="urn:microsoft.com/office/officeart/2005/8/layout/hChevron3"/>
    <dgm:cxn modelId="{D3965DF4-5B91-4866-BE7E-21E15FD62E7A}" srcId="{2073357B-6E79-4A12-9BB2-58A8A5A78B12}" destId="{6D8DF377-DDD8-4E2F-A429-DB6420F7B4E2}" srcOrd="6" destOrd="0" parTransId="{8D83166A-BC08-4753-AFDC-556EB6C2C6CD}" sibTransId="{BAA0F611-6A26-45EA-AA01-7DC35A580FF7}"/>
    <dgm:cxn modelId="{699656FE-4616-41D0-9B79-16C9EFFDF1B6}" srcId="{2073357B-6E79-4A12-9BB2-58A8A5A78B12}" destId="{A866E4EF-9FF6-40A9-8B7E-B04A4E5887A8}" srcOrd="7" destOrd="0" parTransId="{737B1B29-0E48-469C-8FBD-017FB0FDCD7D}" sibTransId="{959542F1-3FE9-4871-88CE-F8CD4178531E}"/>
    <dgm:cxn modelId="{155803DB-2C93-450D-8EA7-6FFB1AE9B234}" type="presParOf" srcId="{8F2027BF-BF94-4241-ABFA-776A621C5784}" destId="{E050BA7A-410E-4AA9-8C53-F505314A7CB6}" srcOrd="0" destOrd="0" presId="urn:microsoft.com/office/officeart/2005/8/layout/hChevron3"/>
    <dgm:cxn modelId="{B8772D2D-F962-48DF-8285-BA3E858347D6}" type="presParOf" srcId="{8F2027BF-BF94-4241-ABFA-776A621C5784}" destId="{072DADBD-8CA5-4EF6-8E82-CF528D72740B}" srcOrd="1" destOrd="0" presId="urn:microsoft.com/office/officeart/2005/8/layout/hChevron3"/>
    <dgm:cxn modelId="{1327CE47-3C1F-420E-9FEA-70ABBE512E24}" type="presParOf" srcId="{8F2027BF-BF94-4241-ABFA-776A621C5784}" destId="{0243361B-5EC4-465C-80C7-363866046FCD}" srcOrd="2" destOrd="0" presId="urn:microsoft.com/office/officeart/2005/8/layout/hChevron3"/>
    <dgm:cxn modelId="{C4F8A116-823D-4DD3-B7C5-9BAC476785CA}" type="presParOf" srcId="{8F2027BF-BF94-4241-ABFA-776A621C5784}" destId="{C12B7B5A-DDF2-4A8A-96BF-0632139912E9}" srcOrd="3" destOrd="0" presId="urn:microsoft.com/office/officeart/2005/8/layout/hChevron3"/>
    <dgm:cxn modelId="{19BA8388-902F-4727-B8CE-C6C5896BC110}" type="presParOf" srcId="{8F2027BF-BF94-4241-ABFA-776A621C5784}" destId="{028F668F-2A64-4DBE-A678-CB85F87BEC97}" srcOrd="4" destOrd="0" presId="urn:microsoft.com/office/officeart/2005/8/layout/hChevron3"/>
    <dgm:cxn modelId="{62F6224D-2708-4E56-9C88-2E305A7CA4F0}" type="presParOf" srcId="{8F2027BF-BF94-4241-ABFA-776A621C5784}" destId="{69FDB2B8-2D2E-4414-9549-BBDE3D770B84}" srcOrd="5" destOrd="0" presId="urn:microsoft.com/office/officeart/2005/8/layout/hChevron3"/>
    <dgm:cxn modelId="{D7947A38-E111-4080-ADBE-F75F696B3906}" type="presParOf" srcId="{8F2027BF-BF94-4241-ABFA-776A621C5784}" destId="{CBFD01C3-B9C3-40B4-B807-A4147BCC6BA7}" srcOrd="6" destOrd="0" presId="urn:microsoft.com/office/officeart/2005/8/layout/hChevron3"/>
    <dgm:cxn modelId="{C85AB807-9A11-497D-8F11-259F2B33C11F}" type="presParOf" srcId="{8F2027BF-BF94-4241-ABFA-776A621C5784}" destId="{78327910-6497-44D9-9FAC-655A04D4CA10}" srcOrd="7" destOrd="0" presId="urn:microsoft.com/office/officeart/2005/8/layout/hChevron3"/>
    <dgm:cxn modelId="{6B8C522C-3163-428B-A3E7-B1F8253E5E04}" type="presParOf" srcId="{8F2027BF-BF94-4241-ABFA-776A621C5784}" destId="{D00018DA-E0D4-41E3-B7AA-11D44707664F}" srcOrd="8" destOrd="0" presId="urn:microsoft.com/office/officeart/2005/8/layout/hChevron3"/>
    <dgm:cxn modelId="{79604CE6-A747-44EB-B944-82C701D9A9E7}" type="presParOf" srcId="{8F2027BF-BF94-4241-ABFA-776A621C5784}" destId="{0A4CFFDB-4B22-47EC-8224-3B83E47255FD}" srcOrd="9" destOrd="0" presId="urn:microsoft.com/office/officeart/2005/8/layout/hChevron3"/>
    <dgm:cxn modelId="{22744770-A849-4BDA-9084-3E8B96F1165A}" type="presParOf" srcId="{8F2027BF-BF94-4241-ABFA-776A621C5784}" destId="{858D13DA-1335-4293-9B46-901ED191723F}" srcOrd="10" destOrd="0" presId="urn:microsoft.com/office/officeart/2005/8/layout/hChevron3"/>
    <dgm:cxn modelId="{4CA7C831-CC4E-4C27-91CB-689CF08CC7E3}" type="presParOf" srcId="{8F2027BF-BF94-4241-ABFA-776A621C5784}" destId="{6F7F6E47-0181-42E9-BA44-7BE16E12C98A}" srcOrd="11" destOrd="0" presId="urn:microsoft.com/office/officeart/2005/8/layout/hChevron3"/>
    <dgm:cxn modelId="{53A16CC9-FCD9-46EB-8C74-0945B7FDDF28}" type="presParOf" srcId="{8F2027BF-BF94-4241-ABFA-776A621C5784}" destId="{359DF94B-32C5-4C9D-8548-61E34F1C69E1}" srcOrd="12" destOrd="0" presId="urn:microsoft.com/office/officeart/2005/8/layout/hChevron3"/>
    <dgm:cxn modelId="{A69AC646-B393-45CC-A591-B87384CF48E3}" type="presParOf" srcId="{8F2027BF-BF94-4241-ABFA-776A621C5784}" destId="{1970A798-1952-412A-B934-E6F3D12F086C}" srcOrd="13" destOrd="0" presId="urn:microsoft.com/office/officeart/2005/8/layout/hChevron3"/>
    <dgm:cxn modelId="{E35B94C4-2AD0-45F6-9D22-D1F6C42C2D81}" type="presParOf" srcId="{8F2027BF-BF94-4241-ABFA-776A621C5784}" destId="{4EBFB3EE-2EAA-4515-A618-6AA0F28F67D1}" srcOrd="14" destOrd="0" presId="urn:microsoft.com/office/officeart/2005/8/layout/hChevron3"/>
    <dgm:cxn modelId="{2C62254A-A3B0-4F1D-9782-FC5DBFDD4F29}" type="presParOf" srcId="{8F2027BF-BF94-4241-ABFA-776A621C5784}" destId="{59EEDD68-1A53-4D1C-93B8-9F1DB497A5CD}" srcOrd="15" destOrd="0" presId="urn:microsoft.com/office/officeart/2005/8/layout/hChevron3"/>
    <dgm:cxn modelId="{5B543AA5-41B0-41D0-BCD2-DE693261246C}" type="presParOf" srcId="{8F2027BF-BF94-4241-ABFA-776A621C5784}" destId="{73FFCC56-7A5B-4C71-909E-307F7A54317A}" srcOrd="16" destOrd="0" presId="urn:microsoft.com/office/officeart/2005/8/layout/hChevron3"/>
    <dgm:cxn modelId="{11E4A837-88D3-4955-ACDA-6BE420A82F19}" type="presParOf" srcId="{8F2027BF-BF94-4241-ABFA-776A621C5784}" destId="{C9001DA8-C3C0-48C1-9AC0-D578802C5002}" srcOrd="17" destOrd="0" presId="urn:microsoft.com/office/officeart/2005/8/layout/hChevron3"/>
    <dgm:cxn modelId="{3D1AE625-EF8B-4EBD-9A03-FDAEF811CD49}" type="presParOf" srcId="{8F2027BF-BF94-4241-ABFA-776A621C5784}" destId="{E6DAB853-E106-4E67-A4BD-C594FA33BBEA}" srcOrd="18" destOrd="0" presId="urn:microsoft.com/office/officeart/2005/8/layout/hChevron3"/>
    <dgm:cxn modelId="{5793A5B3-71FD-4337-9FEE-BFEBAF1FCE28}" type="presParOf" srcId="{8F2027BF-BF94-4241-ABFA-776A621C5784}" destId="{794FE91B-9C8E-4D91-BED1-91962CD00382}" srcOrd="19" destOrd="0" presId="urn:microsoft.com/office/officeart/2005/8/layout/hChevron3"/>
    <dgm:cxn modelId="{E85A7868-0CFD-409A-9124-D2851BD7EBE5}" type="presParOf" srcId="{8F2027BF-BF94-4241-ABFA-776A621C5784}" destId="{67F504D3-8D9E-4B3B-AD5B-4E0780E0391B}" srcOrd="20" destOrd="0" presId="urn:microsoft.com/office/officeart/2005/8/layout/hChevron3"/>
    <dgm:cxn modelId="{3FAF15F1-428C-4146-8BE0-45CD4F239595}" type="presParOf" srcId="{8F2027BF-BF94-4241-ABFA-776A621C5784}" destId="{07F130CA-F44B-403F-94F9-A0874DA8DB9E}" srcOrd="21" destOrd="0" presId="urn:microsoft.com/office/officeart/2005/8/layout/hChevron3"/>
    <dgm:cxn modelId="{A2EF92D1-AA5A-4618-BFFA-7BF37D2610E3}" type="presParOf" srcId="{8F2027BF-BF94-4241-ABFA-776A621C5784}" destId="{28483544-55DA-4B27-B9B6-159377A6C921}" srcOrd="22" destOrd="0" presId="urn:microsoft.com/office/officeart/2005/8/layout/hChevron3"/>
    <dgm:cxn modelId="{C85FE035-FAB0-4C12-A484-158207515F8E}" type="presParOf" srcId="{8F2027BF-BF94-4241-ABFA-776A621C5784}" destId="{719DD473-2560-4047-830A-5F01BD3F6625}" srcOrd="23" destOrd="0" presId="urn:microsoft.com/office/officeart/2005/8/layout/hChevron3"/>
    <dgm:cxn modelId="{168B2DE0-9B80-4F79-B3E5-6EEF887B1C69}" type="presParOf" srcId="{8F2027BF-BF94-4241-ABFA-776A621C5784}" destId="{1C0CF895-F9EC-4735-8FDC-693039E9FE27}" srcOrd="24" destOrd="0" presId="urn:microsoft.com/office/officeart/2005/8/layout/hChevron3"/>
    <dgm:cxn modelId="{8A4E3751-4149-4A1D-B058-B5A4D04A1443}" type="presParOf" srcId="{8F2027BF-BF94-4241-ABFA-776A621C5784}" destId="{C3C0085D-44B9-4E6D-AB12-1E59ABB50FCF}" srcOrd="25" destOrd="0" presId="urn:microsoft.com/office/officeart/2005/8/layout/hChevron3"/>
    <dgm:cxn modelId="{C22B713C-6C8B-4609-902E-5CF15D9D43E8}" type="presParOf" srcId="{8F2027BF-BF94-4241-ABFA-776A621C5784}" destId="{9D0BC444-AAFC-4D64-8FF5-08A845107391}" srcOrd="2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073357B-6E79-4A12-9BB2-58A8A5A78B12}"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07D383D7-65FB-42A6-A186-00B6C96A7FBE}">
      <dgm:prSet phldrT="[Text]" custT="1"/>
      <dgm:spPr/>
      <dgm:t>
        <a:bodyPr/>
        <a:lstStyle/>
        <a:p>
          <a:r>
            <a:rPr lang="en-US" sz="1000" dirty="0"/>
            <a:t>Idea</a:t>
          </a:r>
        </a:p>
      </dgm:t>
    </dgm:pt>
    <dgm:pt modelId="{FDF00C89-4214-4514-A908-FD2CB0A0D541}" type="parTrans" cxnId="{42AB5130-22F4-40F1-84AE-15464A82B73E}">
      <dgm:prSet/>
      <dgm:spPr/>
      <dgm:t>
        <a:bodyPr/>
        <a:lstStyle/>
        <a:p>
          <a:endParaRPr lang="en-US"/>
        </a:p>
      </dgm:t>
    </dgm:pt>
    <dgm:pt modelId="{6C6E779A-18CB-4D9F-AA04-E8135D8ACFD0}" type="sibTrans" cxnId="{42AB5130-22F4-40F1-84AE-15464A82B73E}">
      <dgm:prSet/>
      <dgm:spPr/>
      <dgm:t>
        <a:bodyPr/>
        <a:lstStyle/>
        <a:p>
          <a:endParaRPr lang="en-US"/>
        </a:p>
      </dgm:t>
    </dgm:pt>
    <dgm:pt modelId="{8E97E575-AA13-4587-B89C-DEE832AEC461}">
      <dgm:prSet phldrT="[Text]" custT="1"/>
      <dgm:spPr/>
      <dgm:t>
        <a:bodyPr/>
        <a:lstStyle/>
        <a:p>
          <a:r>
            <a:rPr lang="en-US" sz="1000" dirty="0"/>
            <a:t>Draft</a:t>
          </a:r>
        </a:p>
      </dgm:t>
    </dgm:pt>
    <dgm:pt modelId="{4D7596EF-3F4D-4CDE-A626-4634A92D2B4D}" type="parTrans" cxnId="{38A94D44-72D1-40BB-BF5A-348BE77B2D34}">
      <dgm:prSet/>
      <dgm:spPr/>
      <dgm:t>
        <a:bodyPr/>
        <a:lstStyle/>
        <a:p>
          <a:endParaRPr lang="en-US"/>
        </a:p>
      </dgm:t>
    </dgm:pt>
    <dgm:pt modelId="{A19984D1-289E-47F6-AF78-0C3F8EBA3742}" type="sibTrans" cxnId="{38A94D44-72D1-40BB-BF5A-348BE77B2D34}">
      <dgm:prSet/>
      <dgm:spPr/>
      <dgm:t>
        <a:bodyPr/>
        <a:lstStyle/>
        <a:p>
          <a:endParaRPr lang="en-US"/>
        </a:p>
      </dgm:t>
    </dgm:pt>
    <dgm:pt modelId="{09E9DA12-70D3-48FC-B597-4AB1FBE0577F}">
      <dgm:prSet phldrT="[Text]" custT="1"/>
      <dgm:spPr/>
      <dgm:t>
        <a:bodyPr/>
        <a:lstStyle/>
        <a:p>
          <a:r>
            <a:rPr lang="en-US" sz="1000" dirty="0"/>
            <a:t>File</a:t>
          </a:r>
        </a:p>
      </dgm:t>
    </dgm:pt>
    <dgm:pt modelId="{25C08502-9306-4A5A-B352-81BC2B5BEE86}" type="parTrans" cxnId="{F19BCE5E-462F-4219-962D-3E382ED5812D}">
      <dgm:prSet/>
      <dgm:spPr/>
      <dgm:t>
        <a:bodyPr/>
        <a:lstStyle/>
        <a:p>
          <a:endParaRPr lang="en-US"/>
        </a:p>
      </dgm:t>
    </dgm:pt>
    <dgm:pt modelId="{24872708-F4F7-44E4-9313-0CF99573A006}" type="sibTrans" cxnId="{F19BCE5E-462F-4219-962D-3E382ED5812D}">
      <dgm:prSet/>
      <dgm:spPr/>
      <dgm:t>
        <a:bodyPr/>
        <a:lstStyle/>
        <a:p>
          <a:endParaRPr lang="en-US"/>
        </a:p>
      </dgm:t>
    </dgm:pt>
    <dgm:pt modelId="{C13E6D73-42D4-4C6C-9A1C-D85238965A25}">
      <dgm:prSet custT="1"/>
      <dgm:spPr/>
      <dgm:t>
        <a:bodyPr/>
        <a:lstStyle/>
        <a:p>
          <a:r>
            <a:rPr lang="en-US" sz="490" dirty="0" err="1"/>
            <a:t>Cosponsorship</a:t>
          </a:r>
          <a:endParaRPr lang="en-US" sz="490" dirty="0"/>
        </a:p>
      </dgm:t>
    </dgm:pt>
    <dgm:pt modelId="{FD18B3BB-489C-45A7-9396-1A2CEE0B11A9}" type="parTrans" cxnId="{E30B7A91-DFE9-45F3-B576-D8E7574D11FD}">
      <dgm:prSet/>
      <dgm:spPr/>
      <dgm:t>
        <a:bodyPr/>
        <a:lstStyle/>
        <a:p>
          <a:endParaRPr lang="en-US"/>
        </a:p>
      </dgm:t>
    </dgm:pt>
    <dgm:pt modelId="{E479C267-F7B5-4458-9ED8-238D9428CCA7}" type="sibTrans" cxnId="{E30B7A91-DFE9-45F3-B576-D8E7574D11FD}">
      <dgm:prSet/>
      <dgm:spPr/>
      <dgm:t>
        <a:bodyPr/>
        <a:lstStyle/>
        <a:p>
          <a:endParaRPr lang="en-US"/>
        </a:p>
      </dgm:t>
    </dgm:pt>
    <dgm:pt modelId="{F7FE2D8C-98E3-4452-8E6B-40CE67F90453}">
      <dgm:prSet custT="1"/>
      <dgm:spPr/>
      <dgm:t>
        <a:bodyPr/>
        <a:lstStyle/>
        <a:p>
          <a:r>
            <a:rPr lang="en-US" sz="800" dirty="0"/>
            <a:t>Hearing</a:t>
          </a:r>
        </a:p>
      </dgm:t>
    </dgm:pt>
    <dgm:pt modelId="{128EDCB5-EDDA-4879-A569-07ADBF153856}" type="parTrans" cxnId="{009FD1C0-E6E6-4071-A7E3-55EFCAB96481}">
      <dgm:prSet/>
      <dgm:spPr/>
      <dgm:t>
        <a:bodyPr/>
        <a:lstStyle/>
        <a:p>
          <a:endParaRPr lang="en-US"/>
        </a:p>
      </dgm:t>
    </dgm:pt>
    <dgm:pt modelId="{E72034A3-91DB-4843-BCE8-CE8C7AC5B0D1}" type="sibTrans" cxnId="{009FD1C0-E6E6-4071-A7E3-55EFCAB96481}">
      <dgm:prSet/>
      <dgm:spPr/>
      <dgm:t>
        <a:bodyPr/>
        <a:lstStyle/>
        <a:p>
          <a:endParaRPr lang="en-US"/>
        </a:p>
      </dgm:t>
    </dgm:pt>
    <dgm:pt modelId="{5C4573C4-D137-4D41-802E-195DEF87673A}">
      <dgm:prSet custT="1"/>
      <dgm:spPr/>
      <dgm:t>
        <a:bodyPr/>
        <a:lstStyle/>
        <a:p>
          <a:r>
            <a:rPr lang="en-US" sz="1000" dirty="0"/>
            <a:t>Report</a:t>
          </a:r>
        </a:p>
      </dgm:t>
    </dgm:pt>
    <dgm:pt modelId="{4F8D2004-8877-48F9-B559-CD6DD16C7163}" type="parTrans" cxnId="{F924B570-D013-4227-B6F5-431636B37DF0}">
      <dgm:prSet/>
      <dgm:spPr/>
      <dgm:t>
        <a:bodyPr/>
        <a:lstStyle/>
        <a:p>
          <a:endParaRPr lang="en-US"/>
        </a:p>
      </dgm:t>
    </dgm:pt>
    <dgm:pt modelId="{D485195B-4450-40E6-AF53-7A8F6693ACA7}" type="sibTrans" cxnId="{F924B570-D013-4227-B6F5-431636B37DF0}">
      <dgm:prSet/>
      <dgm:spPr/>
      <dgm:t>
        <a:bodyPr/>
        <a:lstStyle/>
        <a:p>
          <a:endParaRPr lang="en-US"/>
        </a:p>
      </dgm:t>
    </dgm:pt>
    <dgm:pt modelId="{6D8DF377-DDD8-4E2F-A429-DB6420F7B4E2}">
      <dgm:prSet custT="1"/>
      <dgm:spPr>
        <a:solidFill>
          <a:srgbClr val="0070C0"/>
        </a:solidFill>
      </dgm:spPr>
      <dgm:t>
        <a:bodyPr/>
        <a:lstStyle/>
        <a:p>
          <a:r>
            <a:rPr lang="en-US" sz="600" dirty="0"/>
            <a:t>2</a:t>
          </a:r>
          <a:r>
            <a:rPr lang="en-US" sz="600" baseline="30000" dirty="0"/>
            <a:t>nd</a:t>
          </a:r>
          <a:r>
            <a:rPr lang="en-US" sz="500" dirty="0"/>
            <a:t> </a:t>
          </a:r>
          <a:r>
            <a:rPr lang="en-US" sz="600" dirty="0"/>
            <a:t>Reading</a:t>
          </a:r>
        </a:p>
      </dgm:t>
    </dgm:pt>
    <dgm:pt modelId="{8D83166A-BC08-4753-AFDC-556EB6C2C6CD}" type="parTrans" cxnId="{D3965DF4-5B91-4866-BE7E-21E15FD62E7A}">
      <dgm:prSet/>
      <dgm:spPr/>
      <dgm:t>
        <a:bodyPr/>
        <a:lstStyle/>
        <a:p>
          <a:endParaRPr lang="en-US"/>
        </a:p>
      </dgm:t>
    </dgm:pt>
    <dgm:pt modelId="{BAA0F611-6A26-45EA-AA01-7DC35A580FF7}" type="sibTrans" cxnId="{D3965DF4-5B91-4866-BE7E-21E15FD62E7A}">
      <dgm:prSet/>
      <dgm:spPr/>
      <dgm:t>
        <a:bodyPr/>
        <a:lstStyle/>
        <a:p>
          <a:endParaRPr lang="en-US"/>
        </a:p>
      </dgm:t>
    </dgm:pt>
    <dgm:pt modelId="{A866E4EF-9FF6-40A9-8B7E-B04A4E5887A8}">
      <dgm:prSet custT="1"/>
      <dgm:spPr/>
      <dgm:t>
        <a:bodyPr/>
        <a:lstStyle/>
        <a:p>
          <a:r>
            <a:rPr lang="en-US" sz="500" dirty="0"/>
            <a:t>3</a:t>
          </a:r>
          <a:r>
            <a:rPr lang="en-US" sz="500" baseline="30000" dirty="0"/>
            <a:t>rd</a:t>
          </a:r>
          <a:r>
            <a:rPr lang="en-US" sz="500" dirty="0"/>
            <a:t> Reading (1)</a:t>
          </a:r>
        </a:p>
      </dgm:t>
    </dgm:pt>
    <dgm:pt modelId="{737B1B29-0E48-469C-8FBD-017FB0FDCD7D}" type="parTrans" cxnId="{699656FE-4616-41D0-9B79-16C9EFFDF1B6}">
      <dgm:prSet/>
      <dgm:spPr/>
      <dgm:t>
        <a:bodyPr/>
        <a:lstStyle/>
        <a:p>
          <a:endParaRPr lang="en-US"/>
        </a:p>
      </dgm:t>
    </dgm:pt>
    <dgm:pt modelId="{959542F1-3FE9-4871-88CE-F8CD4178531E}" type="sibTrans" cxnId="{699656FE-4616-41D0-9B79-16C9EFFDF1B6}">
      <dgm:prSet/>
      <dgm:spPr/>
      <dgm:t>
        <a:bodyPr/>
        <a:lstStyle/>
        <a:p>
          <a:endParaRPr lang="en-US"/>
        </a:p>
      </dgm:t>
    </dgm:pt>
    <dgm:pt modelId="{9154C0AF-0C77-4EFA-9685-BDDC65ACB169}">
      <dgm:prSet custT="1"/>
      <dgm:spPr/>
      <dgm:t>
        <a:bodyPr/>
        <a:lstStyle/>
        <a:p>
          <a:r>
            <a:rPr lang="en-US" sz="500" dirty="0"/>
            <a:t>3</a:t>
          </a:r>
          <a:r>
            <a:rPr lang="en-US" sz="500" baseline="30000" dirty="0"/>
            <a:t>rd</a:t>
          </a:r>
          <a:r>
            <a:rPr lang="en-US" sz="500" dirty="0"/>
            <a:t> Reading (2)</a:t>
          </a:r>
        </a:p>
      </dgm:t>
    </dgm:pt>
    <dgm:pt modelId="{FEED4FDF-40BE-42DA-97F7-4CDF724E7372}" type="parTrans" cxnId="{88889164-E383-4A77-A654-C67A326356CD}">
      <dgm:prSet/>
      <dgm:spPr/>
      <dgm:t>
        <a:bodyPr/>
        <a:lstStyle/>
        <a:p>
          <a:endParaRPr lang="en-US"/>
        </a:p>
      </dgm:t>
    </dgm:pt>
    <dgm:pt modelId="{0D204E4A-6788-4A2B-9E69-547BE4BF2271}" type="sibTrans" cxnId="{88889164-E383-4A77-A654-C67A326356CD}">
      <dgm:prSet/>
      <dgm:spPr/>
      <dgm:t>
        <a:bodyPr/>
        <a:lstStyle/>
        <a:p>
          <a:endParaRPr lang="en-US"/>
        </a:p>
      </dgm:t>
    </dgm:pt>
    <dgm:pt modelId="{908B97EE-4617-42BB-9766-51D974EDFDB8}">
      <dgm:prSet custT="1"/>
      <dgm:spPr/>
      <dgm:t>
        <a:bodyPr/>
        <a:lstStyle/>
        <a:p>
          <a:r>
            <a:rPr lang="en-US" sz="700" dirty="0"/>
            <a:t>1</a:t>
          </a:r>
          <a:r>
            <a:rPr lang="en-US" sz="700" baseline="30000" dirty="0"/>
            <a:t>st</a:t>
          </a:r>
          <a:r>
            <a:rPr lang="en-US" sz="700" dirty="0"/>
            <a:t> Branch</a:t>
          </a:r>
        </a:p>
      </dgm:t>
    </dgm:pt>
    <dgm:pt modelId="{F3072AC0-586E-4DA8-98E5-21EE33CC4C59}" type="parTrans" cxnId="{075B9354-3285-4CF5-8512-D05AB22AF38A}">
      <dgm:prSet/>
      <dgm:spPr/>
      <dgm:t>
        <a:bodyPr/>
        <a:lstStyle/>
        <a:p>
          <a:endParaRPr lang="en-US"/>
        </a:p>
      </dgm:t>
    </dgm:pt>
    <dgm:pt modelId="{DC3D715A-2836-4031-BA28-E16A50E0EDAD}" type="sibTrans" cxnId="{075B9354-3285-4CF5-8512-D05AB22AF38A}">
      <dgm:prSet/>
      <dgm:spPr/>
      <dgm:t>
        <a:bodyPr/>
        <a:lstStyle/>
        <a:p>
          <a:endParaRPr lang="en-US"/>
        </a:p>
      </dgm:t>
    </dgm:pt>
    <dgm:pt modelId="{79F0AF6E-100E-4B2C-9F93-372157F09DFC}">
      <dgm:prSet custT="1"/>
      <dgm:spPr/>
      <dgm:t>
        <a:bodyPr/>
        <a:lstStyle/>
        <a:p>
          <a:r>
            <a:rPr lang="en-US" sz="700" dirty="0"/>
            <a:t>2</a:t>
          </a:r>
          <a:r>
            <a:rPr lang="en-US" sz="700" baseline="30000" dirty="0"/>
            <a:t>nd</a:t>
          </a:r>
          <a:r>
            <a:rPr lang="en-US" sz="700" dirty="0"/>
            <a:t> Branch</a:t>
          </a:r>
        </a:p>
      </dgm:t>
    </dgm:pt>
    <dgm:pt modelId="{0F302897-9259-4F2C-A75C-0F2D2E09FF90}" type="parTrans" cxnId="{FAB0AC80-1A9B-4EE2-B21B-5D5208F4DCF1}">
      <dgm:prSet/>
      <dgm:spPr/>
      <dgm:t>
        <a:bodyPr/>
        <a:lstStyle/>
        <a:p>
          <a:endParaRPr lang="en-US"/>
        </a:p>
      </dgm:t>
    </dgm:pt>
    <dgm:pt modelId="{3527C074-EB2C-4DF2-9D0E-982F0CFCDBBE}" type="sibTrans" cxnId="{FAB0AC80-1A9B-4EE2-B21B-5D5208F4DCF1}">
      <dgm:prSet/>
      <dgm:spPr/>
      <dgm:t>
        <a:bodyPr/>
        <a:lstStyle/>
        <a:p>
          <a:endParaRPr lang="en-US"/>
        </a:p>
      </dgm:t>
    </dgm:pt>
    <dgm:pt modelId="{07335FAE-0715-4D81-8375-E790B45EB725}">
      <dgm:prSet custT="1"/>
      <dgm:spPr/>
      <dgm:t>
        <a:bodyPr/>
        <a:lstStyle/>
        <a:p>
          <a:r>
            <a:rPr lang="en-US" sz="500" dirty="0"/>
            <a:t>Concurrence</a:t>
          </a:r>
        </a:p>
      </dgm:t>
    </dgm:pt>
    <dgm:pt modelId="{C6D10213-8716-4EE3-AF26-F4587DD046C0}" type="parTrans" cxnId="{D469A41E-D23A-4804-89B1-F20980B072B6}">
      <dgm:prSet/>
      <dgm:spPr/>
      <dgm:t>
        <a:bodyPr/>
        <a:lstStyle/>
        <a:p>
          <a:endParaRPr lang="en-US"/>
        </a:p>
      </dgm:t>
    </dgm:pt>
    <dgm:pt modelId="{5D74E0DB-BEDD-4A79-8BE7-B4A3525CA831}" type="sibTrans" cxnId="{D469A41E-D23A-4804-89B1-F20980B072B6}">
      <dgm:prSet/>
      <dgm:spPr/>
      <dgm:t>
        <a:bodyPr/>
        <a:lstStyle/>
        <a:p>
          <a:endParaRPr lang="en-US"/>
        </a:p>
      </dgm:t>
    </dgm:pt>
    <dgm:pt modelId="{ED41070E-2ABA-4C71-B19F-37BD38500F4E}">
      <dgm:prSet/>
      <dgm:spPr/>
      <dgm:t>
        <a:bodyPr/>
        <a:lstStyle/>
        <a:p>
          <a:r>
            <a:rPr lang="en-US" dirty="0"/>
            <a:t>Enactment</a:t>
          </a:r>
        </a:p>
      </dgm:t>
    </dgm:pt>
    <dgm:pt modelId="{0D5A2839-7563-467D-9F7F-79D357154767}" type="parTrans" cxnId="{4E58A612-07C6-492B-8D65-3113453D4BD1}">
      <dgm:prSet/>
      <dgm:spPr/>
      <dgm:t>
        <a:bodyPr/>
        <a:lstStyle/>
        <a:p>
          <a:endParaRPr lang="en-US"/>
        </a:p>
      </dgm:t>
    </dgm:pt>
    <dgm:pt modelId="{304741AA-04AB-4DC6-A534-EF91EE0415F0}" type="sibTrans" cxnId="{4E58A612-07C6-492B-8D65-3113453D4BD1}">
      <dgm:prSet/>
      <dgm:spPr/>
      <dgm:t>
        <a:bodyPr/>
        <a:lstStyle/>
        <a:p>
          <a:endParaRPr lang="en-US"/>
        </a:p>
      </dgm:t>
    </dgm:pt>
    <dgm:pt modelId="{84A255A1-5550-4A72-A492-16008EC164AA}">
      <dgm:prSet custT="1"/>
      <dgm:spPr/>
      <dgm:t>
        <a:bodyPr/>
        <a:lstStyle/>
        <a:p>
          <a:r>
            <a:rPr lang="en-US" sz="1000" dirty="0"/>
            <a:t>Law</a:t>
          </a:r>
        </a:p>
      </dgm:t>
    </dgm:pt>
    <dgm:pt modelId="{1CA62B0B-7ECE-496C-83C1-50534EF84029}" type="parTrans" cxnId="{53C28901-C333-497F-B41D-7986E97922DD}">
      <dgm:prSet/>
      <dgm:spPr/>
      <dgm:t>
        <a:bodyPr/>
        <a:lstStyle/>
        <a:p>
          <a:endParaRPr lang="en-US"/>
        </a:p>
      </dgm:t>
    </dgm:pt>
    <dgm:pt modelId="{30EE40B4-D1B7-400C-BB07-E09614EB1EF8}" type="sibTrans" cxnId="{53C28901-C333-497F-B41D-7986E97922DD}">
      <dgm:prSet/>
      <dgm:spPr/>
      <dgm:t>
        <a:bodyPr/>
        <a:lstStyle/>
        <a:p>
          <a:endParaRPr lang="en-US"/>
        </a:p>
      </dgm:t>
    </dgm:pt>
    <dgm:pt modelId="{8F2027BF-BF94-4241-ABFA-776A621C5784}" type="pres">
      <dgm:prSet presAssocID="{2073357B-6E79-4A12-9BB2-58A8A5A78B12}" presName="Name0" presStyleCnt="0">
        <dgm:presLayoutVars>
          <dgm:dir/>
          <dgm:resizeHandles val="exact"/>
        </dgm:presLayoutVars>
      </dgm:prSet>
      <dgm:spPr/>
    </dgm:pt>
    <dgm:pt modelId="{E050BA7A-410E-4AA9-8C53-F505314A7CB6}" type="pres">
      <dgm:prSet presAssocID="{07D383D7-65FB-42A6-A186-00B6C96A7FBE}" presName="parTxOnly" presStyleLbl="node1" presStyleIdx="0" presStyleCnt="14">
        <dgm:presLayoutVars>
          <dgm:bulletEnabled val="1"/>
        </dgm:presLayoutVars>
      </dgm:prSet>
      <dgm:spPr/>
    </dgm:pt>
    <dgm:pt modelId="{072DADBD-8CA5-4EF6-8E82-CF528D72740B}" type="pres">
      <dgm:prSet presAssocID="{6C6E779A-18CB-4D9F-AA04-E8135D8ACFD0}" presName="parSpace" presStyleCnt="0"/>
      <dgm:spPr/>
    </dgm:pt>
    <dgm:pt modelId="{0243361B-5EC4-465C-80C7-363866046FCD}" type="pres">
      <dgm:prSet presAssocID="{8E97E575-AA13-4587-B89C-DEE832AEC461}" presName="parTxOnly" presStyleLbl="node1" presStyleIdx="1" presStyleCnt="14">
        <dgm:presLayoutVars>
          <dgm:bulletEnabled val="1"/>
        </dgm:presLayoutVars>
      </dgm:prSet>
      <dgm:spPr/>
    </dgm:pt>
    <dgm:pt modelId="{C12B7B5A-DDF2-4A8A-96BF-0632139912E9}" type="pres">
      <dgm:prSet presAssocID="{A19984D1-289E-47F6-AF78-0C3F8EBA3742}" presName="parSpace" presStyleCnt="0"/>
      <dgm:spPr/>
    </dgm:pt>
    <dgm:pt modelId="{028F668F-2A64-4DBE-A678-CB85F87BEC97}" type="pres">
      <dgm:prSet presAssocID="{09E9DA12-70D3-48FC-B597-4AB1FBE0577F}" presName="parTxOnly" presStyleLbl="node1" presStyleIdx="2" presStyleCnt="14">
        <dgm:presLayoutVars>
          <dgm:bulletEnabled val="1"/>
        </dgm:presLayoutVars>
      </dgm:prSet>
      <dgm:spPr/>
    </dgm:pt>
    <dgm:pt modelId="{69FDB2B8-2D2E-4414-9549-BBDE3D770B84}" type="pres">
      <dgm:prSet presAssocID="{24872708-F4F7-44E4-9313-0CF99573A006}" presName="parSpace" presStyleCnt="0"/>
      <dgm:spPr/>
    </dgm:pt>
    <dgm:pt modelId="{CBFD01C3-B9C3-40B4-B807-A4147BCC6BA7}" type="pres">
      <dgm:prSet presAssocID="{C13E6D73-42D4-4C6C-9A1C-D85238965A25}" presName="parTxOnly" presStyleLbl="node1" presStyleIdx="3" presStyleCnt="14">
        <dgm:presLayoutVars>
          <dgm:bulletEnabled val="1"/>
        </dgm:presLayoutVars>
      </dgm:prSet>
      <dgm:spPr/>
    </dgm:pt>
    <dgm:pt modelId="{78327910-6497-44D9-9FAC-655A04D4CA10}" type="pres">
      <dgm:prSet presAssocID="{E479C267-F7B5-4458-9ED8-238D9428CCA7}" presName="parSpace" presStyleCnt="0"/>
      <dgm:spPr/>
    </dgm:pt>
    <dgm:pt modelId="{D00018DA-E0D4-41E3-B7AA-11D44707664F}" type="pres">
      <dgm:prSet presAssocID="{F7FE2D8C-98E3-4452-8E6B-40CE67F90453}" presName="parTxOnly" presStyleLbl="node1" presStyleIdx="4" presStyleCnt="14">
        <dgm:presLayoutVars>
          <dgm:bulletEnabled val="1"/>
        </dgm:presLayoutVars>
      </dgm:prSet>
      <dgm:spPr/>
    </dgm:pt>
    <dgm:pt modelId="{0A4CFFDB-4B22-47EC-8224-3B83E47255FD}" type="pres">
      <dgm:prSet presAssocID="{E72034A3-91DB-4843-BCE8-CE8C7AC5B0D1}" presName="parSpace" presStyleCnt="0"/>
      <dgm:spPr/>
    </dgm:pt>
    <dgm:pt modelId="{858D13DA-1335-4293-9B46-901ED191723F}" type="pres">
      <dgm:prSet presAssocID="{5C4573C4-D137-4D41-802E-195DEF87673A}" presName="parTxOnly" presStyleLbl="node1" presStyleIdx="5" presStyleCnt="14">
        <dgm:presLayoutVars>
          <dgm:bulletEnabled val="1"/>
        </dgm:presLayoutVars>
      </dgm:prSet>
      <dgm:spPr/>
    </dgm:pt>
    <dgm:pt modelId="{6F7F6E47-0181-42E9-BA44-7BE16E12C98A}" type="pres">
      <dgm:prSet presAssocID="{D485195B-4450-40E6-AF53-7A8F6693ACA7}" presName="parSpace" presStyleCnt="0"/>
      <dgm:spPr/>
    </dgm:pt>
    <dgm:pt modelId="{359DF94B-32C5-4C9D-8548-61E34F1C69E1}" type="pres">
      <dgm:prSet presAssocID="{6D8DF377-DDD8-4E2F-A429-DB6420F7B4E2}" presName="parTxOnly" presStyleLbl="node1" presStyleIdx="6" presStyleCnt="14">
        <dgm:presLayoutVars>
          <dgm:bulletEnabled val="1"/>
        </dgm:presLayoutVars>
      </dgm:prSet>
      <dgm:spPr/>
    </dgm:pt>
    <dgm:pt modelId="{1970A798-1952-412A-B934-E6F3D12F086C}" type="pres">
      <dgm:prSet presAssocID="{BAA0F611-6A26-45EA-AA01-7DC35A580FF7}" presName="parSpace" presStyleCnt="0"/>
      <dgm:spPr/>
    </dgm:pt>
    <dgm:pt modelId="{4EBFB3EE-2EAA-4515-A618-6AA0F28F67D1}" type="pres">
      <dgm:prSet presAssocID="{A866E4EF-9FF6-40A9-8B7E-B04A4E5887A8}" presName="parTxOnly" presStyleLbl="node1" presStyleIdx="7" presStyleCnt="14">
        <dgm:presLayoutVars>
          <dgm:bulletEnabled val="1"/>
        </dgm:presLayoutVars>
      </dgm:prSet>
      <dgm:spPr/>
    </dgm:pt>
    <dgm:pt modelId="{59EEDD68-1A53-4D1C-93B8-9F1DB497A5CD}" type="pres">
      <dgm:prSet presAssocID="{959542F1-3FE9-4871-88CE-F8CD4178531E}" presName="parSpace" presStyleCnt="0"/>
      <dgm:spPr/>
    </dgm:pt>
    <dgm:pt modelId="{73FFCC56-7A5B-4C71-909E-307F7A54317A}" type="pres">
      <dgm:prSet presAssocID="{9154C0AF-0C77-4EFA-9685-BDDC65ACB169}" presName="parTxOnly" presStyleLbl="node1" presStyleIdx="8" presStyleCnt="14">
        <dgm:presLayoutVars>
          <dgm:bulletEnabled val="1"/>
        </dgm:presLayoutVars>
      </dgm:prSet>
      <dgm:spPr/>
    </dgm:pt>
    <dgm:pt modelId="{C9001DA8-C3C0-48C1-9AC0-D578802C5002}" type="pres">
      <dgm:prSet presAssocID="{0D204E4A-6788-4A2B-9E69-547BE4BF2271}" presName="parSpace" presStyleCnt="0"/>
      <dgm:spPr/>
    </dgm:pt>
    <dgm:pt modelId="{E6DAB853-E106-4E67-A4BD-C594FA33BBEA}" type="pres">
      <dgm:prSet presAssocID="{908B97EE-4617-42BB-9766-51D974EDFDB8}" presName="parTxOnly" presStyleLbl="node1" presStyleIdx="9" presStyleCnt="14">
        <dgm:presLayoutVars>
          <dgm:bulletEnabled val="1"/>
        </dgm:presLayoutVars>
      </dgm:prSet>
      <dgm:spPr/>
    </dgm:pt>
    <dgm:pt modelId="{794FE91B-9C8E-4D91-BED1-91962CD00382}" type="pres">
      <dgm:prSet presAssocID="{DC3D715A-2836-4031-BA28-E16A50E0EDAD}" presName="parSpace" presStyleCnt="0"/>
      <dgm:spPr/>
    </dgm:pt>
    <dgm:pt modelId="{67F504D3-8D9E-4B3B-AD5B-4E0780E0391B}" type="pres">
      <dgm:prSet presAssocID="{79F0AF6E-100E-4B2C-9F93-372157F09DFC}" presName="parTxOnly" presStyleLbl="node1" presStyleIdx="10" presStyleCnt="14">
        <dgm:presLayoutVars>
          <dgm:bulletEnabled val="1"/>
        </dgm:presLayoutVars>
      </dgm:prSet>
      <dgm:spPr/>
    </dgm:pt>
    <dgm:pt modelId="{07F130CA-F44B-403F-94F9-A0874DA8DB9E}" type="pres">
      <dgm:prSet presAssocID="{3527C074-EB2C-4DF2-9D0E-982F0CFCDBBE}" presName="parSpace" presStyleCnt="0"/>
      <dgm:spPr/>
    </dgm:pt>
    <dgm:pt modelId="{28483544-55DA-4B27-B9B6-159377A6C921}" type="pres">
      <dgm:prSet presAssocID="{07335FAE-0715-4D81-8375-E790B45EB725}" presName="parTxOnly" presStyleLbl="node1" presStyleIdx="11" presStyleCnt="14">
        <dgm:presLayoutVars>
          <dgm:bulletEnabled val="1"/>
        </dgm:presLayoutVars>
      </dgm:prSet>
      <dgm:spPr/>
    </dgm:pt>
    <dgm:pt modelId="{719DD473-2560-4047-830A-5F01BD3F6625}" type="pres">
      <dgm:prSet presAssocID="{5D74E0DB-BEDD-4A79-8BE7-B4A3525CA831}" presName="parSpace" presStyleCnt="0"/>
      <dgm:spPr/>
    </dgm:pt>
    <dgm:pt modelId="{1C0CF895-F9EC-4735-8FDC-693039E9FE27}" type="pres">
      <dgm:prSet presAssocID="{ED41070E-2ABA-4C71-B19F-37BD38500F4E}" presName="parTxOnly" presStyleLbl="node1" presStyleIdx="12" presStyleCnt="14">
        <dgm:presLayoutVars>
          <dgm:bulletEnabled val="1"/>
        </dgm:presLayoutVars>
      </dgm:prSet>
      <dgm:spPr/>
    </dgm:pt>
    <dgm:pt modelId="{C3C0085D-44B9-4E6D-AB12-1E59ABB50FCF}" type="pres">
      <dgm:prSet presAssocID="{304741AA-04AB-4DC6-A534-EF91EE0415F0}" presName="parSpace" presStyleCnt="0"/>
      <dgm:spPr/>
    </dgm:pt>
    <dgm:pt modelId="{9D0BC444-AAFC-4D64-8FF5-08A845107391}" type="pres">
      <dgm:prSet presAssocID="{84A255A1-5550-4A72-A492-16008EC164AA}" presName="parTxOnly" presStyleLbl="node1" presStyleIdx="13" presStyleCnt="14">
        <dgm:presLayoutVars>
          <dgm:bulletEnabled val="1"/>
        </dgm:presLayoutVars>
      </dgm:prSet>
      <dgm:spPr/>
    </dgm:pt>
  </dgm:ptLst>
  <dgm:cxnLst>
    <dgm:cxn modelId="{53C28901-C333-497F-B41D-7986E97922DD}" srcId="{2073357B-6E79-4A12-9BB2-58A8A5A78B12}" destId="{84A255A1-5550-4A72-A492-16008EC164AA}" srcOrd="13" destOrd="0" parTransId="{1CA62B0B-7ECE-496C-83C1-50534EF84029}" sibTransId="{30EE40B4-D1B7-400C-BB07-E09614EB1EF8}"/>
    <dgm:cxn modelId="{4E58A612-07C6-492B-8D65-3113453D4BD1}" srcId="{2073357B-6E79-4A12-9BB2-58A8A5A78B12}" destId="{ED41070E-2ABA-4C71-B19F-37BD38500F4E}" srcOrd="12" destOrd="0" parTransId="{0D5A2839-7563-467D-9F7F-79D357154767}" sibTransId="{304741AA-04AB-4DC6-A534-EF91EE0415F0}"/>
    <dgm:cxn modelId="{68CC8617-D5C4-4028-84AC-D1926A9BC086}" type="presOf" srcId="{ED41070E-2ABA-4C71-B19F-37BD38500F4E}" destId="{1C0CF895-F9EC-4735-8FDC-693039E9FE27}" srcOrd="0" destOrd="0" presId="urn:microsoft.com/office/officeart/2005/8/layout/hChevron3"/>
    <dgm:cxn modelId="{AA7C1F1A-96D7-4566-A5D9-F3BC15F1E4D6}" type="presOf" srcId="{5C4573C4-D137-4D41-802E-195DEF87673A}" destId="{858D13DA-1335-4293-9B46-901ED191723F}" srcOrd="0" destOrd="0" presId="urn:microsoft.com/office/officeart/2005/8/layout/hChevron3"/>
    <dgm:cxn modelId="{D469A41E-D23A-4804-89B1-F20980B072B6}" srcId="{2073357B-6E79-4A12-9BB2-58A8A5A78B12}" destId="{07335FAE-0715-4D81-8375-E790B45EB725}" srcOrd="11" destOrd="0" parTransId="{C6D10213-8716-4EE3-AF26-F4587DD046C0}" sibTransId="{5D74E0DB-BEDD-4A79-8BE7-B4A3525CA831}"/>
    <dgm:cxn modelId="{96E32128-2629-4F81-B19E-B8347F65335F}" type="presOf" srcId="{8E97E575-AA13-4587-B89C-DEE832AEC461}" destId="{0243361B-5EC4-465C-80C7-363866046FCD}" srcOrd="0" destOrd="0" presId="urn:microsoft.com/office/officeart/2005/8/layout/hChevron3"/>
    <dgm:cxn modelId="{48987729-E60A-4E7A-B1DD-E5E9FF69C9A2}" type="presOf" srcId="{908B97EE-4617-42BB-9766-51D974EDFDB8}" destId="{E6DAB853-E106-4E67-A4BD-C594FA33BBEA}" srcOrd="0" destOrd="0" presId="urn:microsoft.com/office/officeart/2005/8/layout/hChevron3"/>
    <dgm:cxn modelId="{42AB5130-22F4-40F1-84AE-15464A82B73E}" srcId="{2073357B-6E79-4A12-9BB2-58A8A5A78B12}" destId="{07D383D7-65FB-42A6-A186-00B6C96A7FBE}" srcOrd="0" destOrd="0" parTransId="{FDF00C89-4214-4514-A908-FD2CB0A0D541}" sibTransId="{6C6E779A-18CB-4D9F-AA04-E8135D8ACFD0}"/>
    <dgm:cxn modelId="{F19BCE5E-462F-4219-962D-3E382ED5812D}" srcId="{2073357B-6E79-4A12-9BB2-58A8A5A78B12}" destId="{09E9DA12-70D3-48FC-B597-4AB1FBE0577F}" srcOrd="2" destOrd="0" parTransId="{25C08502-9306-4A5A-B352-81BC2B5BEE86}" sibTransId="{24872708-F4F7-44E4-9313-0CF99573A006}"/>
    <dgm:cxn modelId="{C0F39E62-2B50-4E82-B79B-B2032D45AAA5}" type="presOf" srcId="{84A255A1-5550-4A72-A492-16008EC164AA}" destId="{9D0BC444-AAFC-4D64-8FF5-08A845107391}" srcOrd="0" destOrd="0" presId="urn:microsoft.com/office/officeart/2005/8/layout/hChevron3"/>
    <dgm:cxn modelId="{38A94D44-72D1-40BB-BF5A-348BE77B2D34}" srcId="{2073357B-6E79-4A12-9BB2-58A8A5A78B12}" destId="{8E97E575-AA13-4587-B89C-DEE832AEC461}" srcOrd="1" destOrd="0" parTransId="{4D7596EF-3F4D-4CDE-A626-4634A92D2B4D}" sibTransId="{A19984D1-289E-47F6-AF78-0C3F8EBA3742}"/>
    <dgm:cxn modelId="{88889164-E383-4A77-A654-C67A326356CD}" srcId="{2073357B-6E79-4A12-9BB2-58A8A5A78B12}" destId="{9154C0AF-0C77-4EFA-9685-BDDC65ACB169}" srcOrd="8" destOrd="0" parTransId="{FEED4FDF-40BE-42DA-97F7-4CDF724E7372}" sibTransId="{0D204E4A-6788-4A2B-9E69-547BE4BF2271}"/>
    <dgm:cxn modelId="{583D456E-688C-4F29-B846-9BAA8EF8446B}" type="presOf" srcId="{2073357B-6E79-4A12-9BB2-58A8A5A78B12}" destId="{8F2027BF-BF94-4241-ABFA-776A621C5784}" srcOrd="0" destOrd="0" presId="urn:microsoft.com/office/officeart/2005/8/layout/hChevron3"/>
    <dgm:cxn modelId="{F924B570-D013-4227-B6F5-431636B37DF0}" srcId="{2073357B-6E79-4A12-9BB2-58A8A5A78B12}" destId="{5C4573C4-D137-4D41-802E-195DEF87673A}" srcOrd="5" destOrd="0" parTransId="{4F8D2004-8877-48F9-B559-CD6DD16C7163}" sibTransId="{D485195B-4450-40E6-AF53-7A8F6693ACA7}"/>
    <dgm:cxn modelId="{075B9354-3285-4CF5-8512-D05AB22AF38A}" srcId="{2073357B-6E79-4A12-9BB2-58A8A5A78B12}" destId="{908B97EE-4617-42BB-9766-51D974EDFDB8}" srcOrd="9" destOrd="0" parTransId="{F3072AC0-586E-4DA8-98E5-21EE33CC4C59}" sibTransId="{DC3D715A-2836-4031-BA28-E16A50E0EDAD}"/>
    <dgm:cxn modelId="{D6A9EA58-8752-4888-9CBB-42100ACB87CC}" type="presOf" srcId="{07D383D7-65FB-42A6-A186-00B6C96A7FBE}" destId="{E050BA7A-410E-4AA9-8C53-F505314A7CB6}" srcOrd="0" destOrd="0" presId="urn:microsoft.com/office/officeart/2005/8/layout/hChevron3"/>
    <dgm:cxn modelId="{A20A157E-7CDF-4F35-93DE-459FAD049F7A}" type="presOf" srcId="{F7FE2D8C-98E3-4452-8E6B-40CE67F90453}" destId="{D00018DA-E0D4-41E3-B7AA-11D44707664F}" srcOrd="0" destOrd="0" presId="urn:microsoft.com/office/officeart/2005/8/layout/hChevron3"/>
    <dgm:cxn modelId="{0C744E80-C266-4098-BDEC-8038A74B9186}" type="presOf" srcId="{6D8DF377-DDD8-4E2F-A429-DB6420F7B4E2}" destId="{359DF94B-32C5-4C9D-8548-61E34F1C69E1}" srcOrd="0" destOrd="0" presId="urn:microsoft.com/office/officeart/2005/8/layout/hChevron3"/>
    <dgm:cxn modelId="{FAB0AC80-1A9B-4EE2-B21B-5D5208F4DCF1}" srcId="{2073357B-6E79-4A12-9BB2-58A8A5A78B12}" destId="{79F0AF6E-100E-4B2C-9F93-372157F09DFC}" srcOrd="10" destOrd="0" parTransId="{0F302897-9259-4F2C-A75C-0F2D2E09FF90}" sibTransId="{3527C074-EB2C-4DF2-9D0E-982F0CFCDBBE}"/>
    <dgm:cxn modelId="{39C98582-AD18-4A9D-A809-10DC13E94B97}" type="presOf" srcId="{79F0AF6E-100E-4B2C-9F93-372157F09DFC}" destId="{67F504D3-8D9E-4B3B-AD5B-4E0780E0391B}" srcOrd="0" destOrd="0" presId="urn:microsoft.com/office/officeart/2005/8/layout/hChevron3"/>
    <dgm:cxn modelId="{E30B7A91-DFE9-45F3-B576-D8E7574D11FD}" srcId="{2073357B-6E79-4A12-9BB2-58A8A5A78B12}" destId="{C13E6D73-42D4-4C6C-9A1C-D85238965A25}" srcOrd="3" destOrd="0" parTransId="{FD18B3BB-489C-45A7-9396-1A2CEE0B11A9}" sibTransId="{E479C267-F7B5-4458-9ED8-238D9428CCA7}"/>
    <dgm:cxn modelId="{F3BCE2A3-CC43-4DFC-B63F-0D9B16E1E077}" type="presOf" srcId="{9154C0AF-0C77-4EFA-9685-BDDC65ACB169}" destId="{73FFCC56-7A5B-4C71-909E-307F7A54317A}" srcOrd="0" destOrd="0" presId="urn:microsoft.com/office/officeart/2005/8/layout/hChevron3"/>
    <dgm:cxn modelId="{D1DD6FB2-7288-4718-9583-C8EF687C2EC7}" type="presOf" srcId="{C13E6D73-42D4-4C6C-9A1C-D85238965A25}" destId="{CBFD01C3-B9C3-40B4-B807-A4147BCC6BA7}" srcOrd="0" destOrd="0" presId="urn:microsoft.com/office/officeart/2005/8/layout/hChevron3"/>
    <dgm:cxn modelId="{DB01A8BC-ADBD-41DB-A6F1-15BBD688641C}" type="presOf" srcId="{09E9DA12-70D3-48FC-B597-4AB1FBE0577F}" destId="{028F668F-2A64-4DBE-A678-CB85F87BEC97}" srcOrd="0" destOrd="0" presId="urn:microsoft.com/office/officeart/2005/8/layout/hChevron3"/>
    <dgm:cxn modelId="{AB9B0EC0-D32C-48B3-8E85-89D3941355E8}" type="presOf" srcId="{A866E4EF-9FF6-40A9-8B7E-B04A4E5887A8}" destId="{4EBFB3EE-2EAA-4515-A618-6AA0F28F67D1}" srcOrd="0" destOrd="0" presId="urn:microsoft.com/office/officeart/2005/8/layout/hChevron3"/>
    <dgm:cxn modelId="{009FD1C0-E6E6-4071-A7E3-55EFCAB96481}" srcId="{2073357B-6E79-4A12-9BB2-58A8A5A78B12}" destId="{F7FE2D8C-98E3-4452-8E6B-40CE67F90453}" srcOrd="4" destOrd="0" parTransId="{128EDCB5-EDDA-4879-A569-07ADBF153856}" sibTransId="{E72034A3-91DB-4843-BCE8-CE8C7AC5B0D1}"/>
    <dgm:cxn modelId="{72C9FBEE-2FFE-4C1F-9A7C-D1612CA82D78}" type="presOf" srcId="{07335FAE-0715-4D81-8375-E790B45EB725}" destId="{28483544-55DA-4B27-B9B6-159377A6C921}" srcOrd="0" destOrd="0" presId="urn:microsoft.com/office/officeart/2005/8/layout/hChevron3"/>
    <dgm:cxn modelId="{D3965DF4-5B91-4866-BE7E-21E15FD62E7A}" srcId="{2073357B-6E79-4A12-9BB2-58A8A5A78B12}" destId="{6D8DF377-DDD8-4E2F-A429-DB6420F7B4E2}" srcOrd="6" destOrd="0" parTransId="{8D83166A-BC08-4753-AFDC-556EB6C2C6CD}" sibTransId="{BAA0F611-6A26-45EA-AA01-7DC35A580FF7}"/>
    <dgm:cxn modelId="{699656FE-4616-41D0-9B79-16C9EFFDF1B6}" srcId="{2073357B-6E79-4A12-9BB2-58A8A5A78B12}" destId="{A866E4EF-9FF6-40A9-8B7E-B04A4E5887A8}" srcOrd="7" destOrd="0" parTransId="{737B1B29-0E48-469C-8FBD-017FB0FDCD7D}" sibTransId="{959542F1-3FE9-4871-88CE-F8CD4178531E}"/>
    <dgm:cxn modelId="{155803DB-2C93-450D-8EA7-6FFB1AE9B234}" type="presParOf" srcId="{8F2027BF-BF94-4241-ABFA-776A621C5784}" destId="{E050BA7A-410E-4AA9-8C53-F505314A7CB6}" srcOrd="0" destOrd="0" presId="urn:microsoft.com/office/officeart/2005/8/layout/hChevron3"/>
    <dgm:cxn modelId="{B8772D2D-F962-48DF-8285-BA3E858347D6}" type="presParOf" srcId="{8F2027BF-BF94-4241-ABFA-776A621C5784}" destId="{072DADBD-8CA5-4EF6-8E82-CF528D72740B}" srcOrd="1" destOrd="0" presId="urn:microsoft.com/office/officeart/2005/8/layout/hChevron3"/>
    <dgm:cxn modelId="{1327CE47-3C1F-420E-9FEA-70ABBE512E24}" type="presParOf" srcId="{8F2027BF-BF94-4241-ABFA-776A621C5784}" destId="{0243361B-5EC4-465C-80C7-363866046FCD}" srcOrd="2" destOrd="0" presId="urn:microsoft.com/office/officeart/2005/8/layout/hChevron3"/>
    <dgm:cxn modelId="{C4F8A116-823D-4DD3-B7C5-9BAC476785CA}" type="presParOf" srcId="{8F2027BF-BF94-4241-ABFA-776A621C5784}" destId="{C12B7B5A-DDF2-4A8A-96BF-0632139912E9}" srcOrd="3" destOrd="0" presId="urn:microsoft.com/office/officeart/2005/8/layout/hChevron3"/>
    <dgm:cxn modelId="{19BA8388-902F-4727-B8CE-C6C5896BC110}" type="presParOf" srcId="{8F2027BF-BF94-4241-ABFA-776A621C5784}" destId="{028F668F-2A64-4DBE-A678-CB85F87BEC97}" srcOrd="4" destOrd="0" presId="urn:microsoft.com/office/officeart/2005/8/layout/hChevron3"/>
    <dgm:cxn modelId="{62F6224D-2708-4E56-9C88-2E305A7CA4F0}" type="presParOf" srcId="{8F2027BF-BF94-4241-ABFA-776A621C5784}" destId="{69FDB2B8-2D2E-4414-9549-BBDE3D770B84}" srcOrd="5" destOrd="0" presId="urn:microsoft.com/office/officeart/2005/8/layout/hChevron3"/>
    <dgm:cxn modelId="{D7947A38-E111-4080-ADBE-F75F696B3906}" type="presParOf" srcId="{8F2027BF-BF94-4241-ABFA-776A621C5784}" destId="{CBFD01C3-B9C3-40B4-B807-A4147BCC6BA7}" srcOrd="6" destOrd="0" presId="urn:microsoft.com/office/officeart/2005/8/layout/hChevron3"/>
    <dgm:cxn modelId="{C85AB807-9A11-497D-8F11-259F2B33C11F}" type="presParOf" srcId="{8F2027BF-BF94-4241-ABFA-776A621C5784}" destId="{78327910-6497-44D9-9FAC-655A04D4CA10}" srcOrd="7" destOrd="0" presId="urn:microsoft.com/office/officeart/2005/8/layout/hChevron3"/>
    <dgm:cxn modelId="{6B8C522C-3163-428B-A3E7-B1F8253E5E04}" type="presParOf" srcId="{8F2027BF-BF94-4241-ABFA-776A621C5784}" destId="{D00018DA-E0D4-41E3-B7AA-11D44707664F}" srcOrd="8" destOrd="0" presId="urn:microsoft.com/office/officeart/2005/8/layout/hChevron3"/>
    <dgm:cxn modelId="{79604CE6-A747-44EB-B944-82C701D9A9E7}" type="presParOf" srcId="{8F2027BF-BF94-4241-ABFA-776A621C5784}" destId="{0A4CFFDB-4B22-47EC-8224-3B83E47255FD}" srcOrd="9" destOrd="0" presId="urn:microsoft.com/office/officeart/2005/8/layout/hChevron3"/>
    <dgm:cxn modelId="{22744770-A849-4BDA-9084-3E8B96F1165A}" type="presParOf" srcId="{8F2027BF-BF94-4241-ABFA-776A621C5784}" destId="{858D13DA-1335-4293-9B46-901ED191723F}" srcOrd="10" destOrd="0" presId="urn:microsoft.com/office/officeart/2005/8/layout/hChevron3"/>
    <dgm:cxn modelId="{4CA7C831-CC4E-4C27-91CB-689CF08CC7E3}" type="presParOf" srcId="{8F2027BF-BF94-4241-ABFA-776A621C5784}" destId="{6F7F6E47-0181-42E9-BA44-7BE16E12C98A}" srcOrd="11" destOrd="0" presId="urn:microsoft.com/office/officeart/2005/8/layout/hChevron3"/>
    <dgm:cxn modelId="{53A16CC9-FCD9-46EB-8C74-0945B7FDDF28}" type="presParOf" srcId="{8F2027BF-BF94-4241-ABFA-776A621C5784}" destId="{359DF94B-32C5-4C9D-8548-61E34F1C69E1}" srcOrd="12" destOrd="0" presId="urn:microsoft.com/office/officeart/2005/8/layout/hChevron3"/>
    <dgm:cxn modelId="{A69AC646-B393-45CC-A591-B87384CF48E3}" type="presParOf" srcId="{8F2027BF-BF94-4241-ABFA-776A621C5784}" destId="{1970A798-1952-412A-B934-E6F3D12F086C}" srcOrd="13" destOrd="0" presId="urn:microsoft.com/office/officeart/2005/8/layout/hChevron3"/>
    <dgm:cxn modelId="{E35B94C4-2AD0-45F6-9D22-D1F6C42C2D81}" type="presParOf" srcId="{8F2027BF-BF94-4241-ABFA-776A621C5784}" destId="{4EBFB3EE-2EAA-4515-A618-6AA0F28F67D1}" srcOrd="14" destOrd="0" presId="urn:microsoft.com/office/officeart/2005/8/layout/hChevron3"/>
    <dgm:cxn modelId="{2C62254A-A3B0-4F1D-9782-FC5DBFDD4F29}" type="presParOf" srcId="{8F2027BF-BF94-4241-ABFA-776A621C5784}" destId="{59EEDD68-1A53-4D1C-93B8-9F1DB497A5CD}" srcOrd="15" destOrd="0" presId="urn:microsoft.com/office/officeart/2005/8/layout/hChevron3"/>
    <dgm:cxn modelId="{5B543AA5-41B0-41D0-BCD2-DE693261246C}" type="presParOf" srcId="{8F2027BF-BF94-4241-ABFA-776A621C5784}" destId="{73FFCC56-7A5B-4C71-909E-307F7A54317A}" srcOrd="16" destOrd="0" presId="urn:microsoft.com/office/officeart/2005/8/layout/hChevron3"/>
    <dgm:cxn modelId="{11E4A837-88D3-4955-ACDA-6BE420A82F19}" type="presParOf" srcId="{8F2027BF-BF94-4241-ABFA-776A621C5784}" destId="{C9001DA8-C3C0-48C1-9AC0-D578802C5002}" srcOrd="17" destOrd="0" presId="urn:microsoft.com/office/officeart/2005/8/layout/hChevron3"/>
    <dgm:cxn modelId="{3D1AE625-EF8B-4EBD-9A03-FDAEF811CD49}" type="presParOf" srcId="{8F2027BF-BF94-4241-ABFA-776A621C5784}" destId="{E6DAB853-E106-4E67-A4BD-C594FA33BBEA}" srcOrd="18" destOrd="0" presId="urn:microsoft.com/office/officeart/2005/8/layout/hChevron3"/>
    <dgm:cxn modelId="{5793A5B3-71FD-4337-9FEE-BFEBAF1FCE28}" type="presParOf" srcId="{8F2027BF-BF94-4241-ABFA-776A621C5784}" destId="{794FE91B-9C8E-4D91-BED1-91962CD00382}" srcOrd="19" destOrd="0" presId="urn:microsoft.com/office/officeart/2005/8/layout/hChevron3"/>
    <dgm:cxn modelId="{E85A7868-0CFD-409A-9124-D2851BD7EBE5}" type="presParOf" srcId="{8F2027BF-BF94-4241-ABFA-776A621C5784}" destId="{67F504D3-8D9E-4B3B-AD5B-4E0780E0391B}" srcOrd="20" destOrd="0" presId="urn:microsoft.com/office/officeart/2005/8/layout/hChevron3"/>
    <dgm:cxn modelId="{3FAF15F1-428C-4146-8BE0-45CD4F239595}" type="presParOf" srcId="{8F2027BF-BF94-4241-ABFA-776A621C5784}" destId="{07F130CA-F44B-403F-94F9-A0874DA8DB9E}" srcOrd="21" destOrd="0" presId="urn:microsoft.com/office/officeart/2005/8/layout/hChevron3"/>
    <dgm:cxn modelId="{A2EF92D1-AA5A-4618-BFFA-7BF37D2610E3}" type="presParOf" srcId="{8F2027BF-BF94-4241-ABFA-776A621C5784}" destId="{28483544-55DA-4B27-B9B6-159377A6C921}" srcOrd="22" destOrd="0" presId="urn:microsoft.com/office/officeart/2005/8/layout/hChevron3"/>
    <dgm:cxn modelId="{C85FE035-FAB0-4C12-A484-158207515F8E}" type="presParOf" srcId="{8F2027BF-BF94-4241-ABFA-776A621C5784}" destId="{719DD473-2560-4047-830A-5F01BD3F6625}" srcOrd="23" destOrd="0" presId="urn:microsoft.com/office/officeart/2005/8/layout/hChevron3"/>
    <dgm:cxn modelId="{168B2DE0-9B80-4F79-B3E5-6EEF887B1C69}" type="presParOf" srcId="{8F2027BF-BF94-4241-ABFA-776A621C5784}" destId="{1C0CF895-F9EC-4735-8FDC-693039E9FE27}" srcOrd="24" destOrd="0" presId="urn:microsoft.com/office/officeart/2005/8/layout/hChevron3"/>
    <dgm:cxn modelId="{8A4E3751-4149-4A1D-B058-B5A4D04A1443}" type="presParOf" srcId="{8F2027BF-BF94-4241-ABFA-776A621C5784}" destId="{C3C0085D-44B9-4E6D-AB12-1E59ABB50FCF}" srcOrd="25" destOrd="0" presId="urn:microsoft.com/office/officeart/2005/8/layout/hChevron3"/>
    <dgm:cxn modelId="{C22B713C-6C8B-4609-902E-5CF15D9D43E8}" type="presParOf" srcId="{8F2027BF-BF94-4241-ABFA-776A621C5784}" destId="{9D0BC444-AAFC-4D64-8FF5-08A845107391}" srcOrd="26"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073357B-6E79-4A12-9BB2-58A8A5A78B12}"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07D383D7-65FB-42A6-A186-00B6C96A7FBE}">
      <dgm:prSet phldrT="[Text]" custT="1"/>
      <dgm:spPr/>
      <dgm:t>
        <a:bodyPr/>
        <a:lstStyle/>
        <a:p>
          <a:r>
            <a:rPr lang="en-US" sz="1000" dirty="0"/>
            <a:t>Idea</a:t>
          </a:r>
        </a:p>
      </dgm:t>
    </dgm:pt>
    <dgm:pt modelId="{FDF00C89-4214-4514-A908-FD2CB0A0D541}" type="parTrans" cxnId="{42AB5130-22F4-40F1-84AE-15464A82B73E}">
      <dgm:prSet/>
      <dgm:spPr/>
      <dgm:t>
        <a:bodyPr/>
        <a:lstStyle/>
        <a:p>
          <a:endParaRPr lang="en-US"/>
        </a:p>
      </dgm:t>
    </dgm:pt>
    <dgm:pt modelId="{6C6E779A-18CB-4D9F-AA04-E8135D8ACFD0}" type="sibTrans" cxnId="{42AB5130-22F4-40F1-84AE-15464A82B73E}">
      <dgm:prSet/>
      <dgm:spPr/>
      <dgm:t>
        <a:bodyPr/>
        <a:lstStyle/>
        <a:p>
          <a:endParaRPr lang="en-US"/>
        </a:p>
      </dgm:t>
    </dgm:pt>
    <dgm:pt modelId="{8E97E575-AA13-4587-B89C-DEE832AEC461}">
      <dgm:prSet phldrT="[Text]" custT="1"/>
      <dgm:spPr/>
      <dgm:t>
        <a:bodyPr/>
        <a:lstStyle/>
        <a:p>
          <a:r>
            <a:rPr lang="en-US" sz="1000" dirty="0"/>
            <a:t>Draft</a:t>
          </a:r>
        </a:p>
      </dgm:t>
    </dgm:pt>
    <dgm:pt modelId="{4D7596EF-3F4D-4CDE-A626-4634A92D2B4D}" type="parTrans" cxnId="{38A94D44-72D1-40BB-BF5A-348BE77B2D34}">
      <dgm:prSet/>
      <dgm:spPr/>
      <dgm:t>
        <a:bodyPr/>
        <a:lstStyle/>
        <a:p>
          <a:endParaRPr lang="en-US"/>
        </a:p>
      </dgm:t>
    </dgm:pt>
    <dgm:pt modelId="{A19984D1-289E-47F6-AF78-0C3F8EBA3742}" type="sibTrans" cxnId="{38A94D44-72D1-40BB-BF5A-348BE77B2D34}">
      <dgm:prSet/>
      <dgm:spPr/>
      <dgm:t>
        <a:bodyPr/>
        <a:lstStyle/>
        <a:p>
          <a:endParaRPr lang="en-US"/>
        </a:p>
      </dgm:t>
    </dgm:pt>
    <dgm:pt modelId="{09E9DA12-70D3-48FC-B597-4AB1FBE0577F}">
      <dgm:prSet phldrT="[Text]" custT="1"/>
      <dgm:spPr/>
      <dgm:t>
        <a:bodyPr/>
        <a:lstStyle/>
        <a:p>
          <a:r>
            <a:rPr lang="en-US" sz="1000" dirty="0"/>
            <a:t>File</a:t>
          </a:r>
        </a:p>
      </dgm:t>
    </dgm:pt>
    <dgm:pt modelId="{25C08502-9306-4A5A-B352-81BC2B5BEE86}" type="parTrans" cxnId="{F19BCE5E-462F-4219-962D-3E382ED5812D}">
      <dgm:prSet/>
      <dgm:spPr/>
      <dgm:t>
        <a:bodyPr/>
        <a:lstStyle/>
        <a:p>
          <a:endParaRPr lang="en-US"/>
        </a:p>
      </dgm:t>
    </dgm:pt>
    <dgm:pt modelId="{24872708-F4F7-44E4-9313-0CF99573A006}" type="sibTrans" cxnId="{F19BCE5E-462F-4219-962D-3E382ED5812D}">
      <dgm:prSet/>
      <dgm:spPr/>
      <dgm:t>
        <a:bodyPr/>
        <a:lstStyle/>
        <a:p>
          <a:endParaRPr lang="en-US"/>
        </a:p>
      </dgm:t>
    </dgm:pt>
    <dgm:pt modelId="{C13E6D73-42D4-4C6C-9A1C-D85238965A25}">
      <dgm:prSet custT="1"/>
      <dgm:spPr/>
      <dgm:t>
        <a:bodyPr/>
        <a:lstStyle/>
        <a:p>
          <a:r>
            <a:rPr lang="en-US" sz="490" dirty="0" err="1"/>
            <a:t>Cosponsorship</a:t>
          </a:r>
          <a:endParaRPr lang="en-US" sz="490" dirty="0"/>
        </a:p>
      </dgm:t>
    </dgm:pt>
    <dgm:pt modelId="{FD18B3BB-489C-45A7-9396-1A2CEE0B11A9}" type="parTrans" cxnId="{E30B7A91-DFE9-45F3-B576-D8E7574D11FD}">
      <dgm:prSet/>
      <dgm:spPr/>
      <dgm:t>
        <a:bodyPr/>
        <a:lstStyle/>
        <a:p>
          <a:endParaRPr lang="en-US"/>
        </a:p>
      </dgm:t>
    </dgm:pt>
    <dgm:pt modelId="{E479C267-F7B5-4458-9ED8-238D9428CCA7}" type="sibTrans" cxnId="{E30B7A91-DFE9-45F3-B576-D8E7574D11FD}">
      <dgm:prSet/>
      <dgm:spPr/>
      <dgm:t>
        <a:bodyPr/>
        <a:lstStyle/>
        <a:p>
          <a:endParaRPr lang="en-US"/>
        </a:p>
      </dgm:t>
    </dgm:pt>
    <dgm:pt modelId="{F7FE2D8C-98E3-4452-8E6B-40CE67F90453}">
      <dgm:prSet custT="1"/>
      <dgm:spPr/>
      <dgm:t>
        <a:bodyPr/>
        <a:lstStyle/>
        <a:p>
          <a:r>
            <a:rPr lang="en-US" sz="800" dirty="0"/>
            <a:t>Hearing</a:t>
          </a:r>
        </a:p>
      </dgm:t>
    </dgm:pt>
    <dgm:pt modelId="{128EDCB5-EDDA-4879-A569-07ADBF153856}" type="parTrans" cxnId="{009FD1C0-E6E6-4071-A7E3-55EFCAB96481}">
      <dgm:prSet/>
      <dgm:spPr/>
      <dgm:t>
        <a:bodyPr/>
        <a:lstStyle/>
        <a:p>
          <a:endParaRPr lang="en-US"/>
        </a:p>
      </dgm:t>
    </dgm:pt>
    <dgm:pt modelId="{E72034A3-91DB-4843-BCE8-CE8C7AC5B0D1}" type="sibTrans" cxnId="{009FD1C0-E6E6-4071-A7E3-55EFCAB96481}">
      <dgm:prSet/>
      <dgm:spPr/>
      <dgm:t>
        <a:bodyPr/>
        <a:lstStyle/>
        <a:p>
          <a:endParaRPr lang="en-US"/>
        </a:p>
      </dgm:t>
    </dgm:pt>
    <dgm:pt modelId="{5C4573C4-D137-4D41-802E-195DEF87673A}">
      <dgm:prSet custT="1"/>
      <dgm:spPr/>
      <dgm:t>
        <a:bodyPr/>
        <a:lstStyle/>
        <a:p>
          <a:r>
            <a:rPr lang="en-US" sz="1000" dirty="0"/>
            <a:t>Report</a:t>
          </a:r>
        </a:p>
      </dgm:t>
    </dgm:pt>
    <dgm:pt modelId="{4F8D2004-8877-48F9-B559-CD6DD16C7163}" type="parTrans" cxnId="{F924B570-D013-4227-B6F5-431636B37DF0}">
      <dgm:prSet/>
      <dgm:spPr/>
      <dgm:t>
        <a:bodyPr/>
        <a:lstStyle/>
        <a:p>
          <a:endParaRPr lang="en-US"/>
        </a:p>
      </dgm:t>
    </dgm:pt>
    <dgm:pt modelId="{D485195B-4450-40E6-AF53-7A8F6693ACA7}" type="sibTrans" cxnId="{F924B570-D013-4227-B6F5-431636B37DF0}">
      <dgm:prSet/>
      <dgm:spPr/>
      <dgm:t>
        <a:bodyPr/>
        <a:lstStyle/>
        <a:p>
          <a:endParaRPr lang="en-US"/>
        </a:p>
      </dgm:t>
    </dgm:pt>
    <dgm:pt modelId="{6D8DF377-DDD8-4E2F-A429-DB6420F7B4E2}">
      <dgm:prSet custT="1"/>
      <dgm:spPr/>
      <dgm:t>
        <a:bodyPr/>
        <a:lstStyle/>
        <a:p>
          <a:r>
            <a:rPr lang="en-US" sz="600" dirty="0"/>
            <a:t>2</a:t>
          </a:r>
          <a:r>
            <a:rPr lang="en-US" sz="600" baseline="30000" dirty="0"/>
            <a:t>nd</a:t>
          </a:r>
          <a:r>
            <a:rPr lang="en-US" sz="500" dirty="0"/>
            <a:t> </a:t>
          </a:r>
          <a:r>
            <a:rPr lang="en-US" sz="600" dirty="0"/>
            <a:t>Reading</a:t>
          </a:r>
        </a:p>
      </dgm:t>
    </dgm:pt>
    <dgm:pt modelId="{8D83166A-BC08-4753-AFDC-556EB6C2C6CD}" type="parTrans" cxnId="{D3965DF4-5B91-4866-BE7E-21E15FD62E7A}">
      <dgm:prSet/>
      <dgm:spPr/>
      <dgm:t>
        <a:bodyPr/>
        <a:lstStyle/>
        <a:p>
          <a:endParaRPr lang="en-US"/>
        </a:p>
      </dgm:t>
    </dgm:pt>
    <dgm:pt modelId="{BAA0F611-6A26-45EA-AA01-7DC35A580FF7}" type="sibTrans" cxnId="{D3965DF4-5B91-4866-BE7E-21E15FD62E7A}">
      <dgm:prSet/>
      <dgm:spPr/>
      <dgm:t>
        <a:bodyPr/>
        <a:lstStyle/>
        <a:p>
          <a:endParaRPr lang="en-US"/>
        </a:p>
      </dgm:t>
    </dgm:pt>
    <dgm:pt modelId="{A866E4EF-9FF6-40A9-8B7E-B04A4E5887A8}">
      <dgm:prSet custT="1"/>
      <dgm:spPr>
        <a:solidFill>
          <a:srgbClr val="0070C0"/>
        </a:solidFill>
      </dgm:spPr>
      <dgm:t>
        <a:bodyPr/>
        <a:lstStyle/>
        <a:p>
          <a:r>
            <a:rPr lang="en-US" sz="500" dirty="0"/>
            <a:t>3</a:t>
          </a:r>
          <a:r>
            <a:rPr lang="en-US" sz="500" baseline="30000" dirty="0"/>
            <a:t>rd</a:t>
          </a:r>
          <a:r>
            <a:rPr lang="en-US" sz="500" dirty="0"/>
            <a:t> Reading (1)</a:t>
          </a:r>
        </a:p>
      </dgm:t>
    </dgm:pt>
    <dgm:pt modelId="{737B1B29-0E48-469C-8FBD-017FB0FDCD7D}" type="parTrans" cxnId="{699656FE-4616-41D0-9B79-16C9EFFDF1B6}">
      <dgm:prSet/>
      <dgm:spPr/>
      <dgm:t>
        <a:bodyPr/>
        <a:lstStyle/>
        <a:p>
          <a:endParaRPr lang="en-US"/>
        </a:p>
      </dgm:t>
    </dgm:pt>
    <dgm:pt modelId="{959542F1-3FE9-4871-88CE-F8CD4178531E}" type="sibTrans" cxnId="{699656FE-4616-41D0-9B79-16C9EFFDF1B6}">
      <dgm:prSet/>
      <dgm:spPr/>
      <dgm:t>
        <a:bodyPr/>
        <a:lstStyle/>
        <a:p>
          <a:endParaRPr lang="en-US"/>
        </a:p>
      </dgm:t>
    </dgm:pt>
    <dgm:pt modelId="{9154C0AF-0C77-4EFA-9685-BDDC65ACB169}">
      <dgm:prSet custT="1"/>
      <dgm:spPr/>
      <dgm:t>
        <a:bodyPr/>
        <a:lstStyle/>
        <a:p>
          <a:r>
            <a:rPr lang="en-US" sz="500" dirty="0"/>
            <a:t>3</a:t>
          </a:r>
          <a:r>
            <a:rPr lang="en-US" sz="500" baseline="30000" dirty="0"/>
            <a:t>rd</a:t>
          </a:r>
          <a:r>
            <a:rPr lang="en-US" sz="500" dirty="0"/>
            <a:t> Reading (2)</a:t>
          </a:r>
        </a:p>
      </dgm:t>
    </dgm:pt>
    <dgm:pt modelId="{FEED4FDF-40BE-42DA-97F7-4CDF724E7372}" type="parTrans" cxnId="{88889164-E383-4A77-A654-C67A326356CD}">
      <dgm:prSet/>
      <dgm:spPr/>
      <dgm:t>
        <a:bodyPr/>
        <a:lstStyle/>
        <a:p>
          <a:endParaRPr lang="en-US"/>
        </a:p>
      </dgm:t>
    </dgm:pt>
    <dgm:pt modelId="{0D204E4A-6788-4A2B-9E69-547BE4BF2271}" type="sibTrans" cxnId="{88889164-E383-4A77-A654-C67A326356CD}">
      <dgm:prSet/>
      <dgm:spPr/>
      <dgm:t>
        <a:bodyPr/>
        <a:lstStyle/>
        <a:p>
          <a:endParaRPr lang="en-US"/>
        </a:p>
      </dgm:t>
    </dgm:pt>
    <dgm:pt modelId="{908B97EE-4617-42BB-9766-51D974EDFDB8}">
      <dgm:prSet custT="1"/>
      <dgm:spPr/>
      <dgm:t>
        <a:bodyPr/>
        <a:lstStyle/>
        <a:p>
          <a:r>
            <a:rPr lang="en-US" sz="700" dirty="0"/>
            <a:t>1</a:t>
          </a:r>
          <a:r>
            <a:rPr lang="en-US" sz="700" baseline="30000" dirty="0"/>
            <a:t>st</a:t>
          </a:r>
          <a:r>
            <a:rPr lang="en-US" sz="700" dirty="0"/>
            <a:t> Branch</a:t>
          </a:r>
        </a:p>
      </dgm:t>
    </dgm:pt>
    <dgm:pt modelId="{F3072AC0-586E-4DA8-98E5-21EE33CC4C59}" type="parTrans" cxnId="{075B9354-3285-4CF5-8512-D05AB22AF38A}">
      <dgm:prSet/>
      <dgm:spPr/>
      <dgm:t>
        <a:bodyPr/>
        <a:lstStyle/>
        <a:p>
          <a:endParaRPr lang="en-US"/>
        </a:p>
      </dgm:t>
    </dgm:pt>
    <dgm:pt modelId="{DC3D715A-2836-4031-BA28-E16A50E0EDAD}" type="sibTrans" cxnId="{075B9354-3285-4CF5-8512-D05AB22AF38A}">
      <dgm:prSet/>
      <dgm:spPr/>
      <dgm:t>
        <a:bodyPr/>
        <a:lstStyle/>
        <a:p>
          <a:endParaRPr lang="en-US"/>
        </a:p>
      </dgm:t>
    </dgm:pt>
    <dgm:pt modelId="{79F0AF6E-100E-4B2C-9F93-372157F09DFC}">
      <dgm:prSet custT="1"/>
      <dgm:spPr/>
      <dgm:t>
        <a:bodyPr/>
        <a:lstStyle/>
        <a:p>
          <a:r>
            <a:rPr lang="en-US" sz="700" dirty="0"/>
            <a:t>2</a:t>
          </a:r>
          <a:r>
            <a:rPr lang="en-US" sz="700" baseline="30000" dirty="0"/>
            <a:t>nd</a:t>
          </a:r>
          <a:r>
            <a:rPr lang="en-US" sz="700" dirty="0"/>
            <a:t> Branch</a:t>
          </a:r>
        </a:p>
      </dgm:t>
    </dgm:pt>
    <dgm:pt modelId="{0F302897-9259-4F2C-A75C-0F2D2E09FF90}" type="parTrans" cxnId="{FAB0AC80-1A9B-4EE2-B21B-5D5208F4DCF1}">
      <dgm:prSet/>
      <dgm:spPr/>
      <dgm:t>
        <a:bodyPr/>
        <a:lstStyle/>
        <a:p>
          <a:endParaRPr lang="en-US"/>
        </a:p>
      </dgm:t>
    </dgm:pt>
    <dgm:pt modelId="{3527C074-EB2C-4DF2-9D0E-982F0CFCDBBE}" type="sibTrans" cxnId="{FAB0AC80-1A9B-4EE2-B21B-5D5208F4DCF1}">
      <dgm:prSet/>
      <dgm:spPr/>
      <dgm:t>
        <a:bodyPr/>
        <a:lstStyle/>
        <a:p>
          <a:endParaRPr lang="en-US"/>
        </a:p>
      </dgm:t>
    </dgm:pt>
    <dgm:pt modelId="{07335FAE-0715-4D81-8375-E790B45EB725}">
      <dgm:prSet custT="1"/>
      <dgm:spPr/>
      <dgm:t>
        <a:bodyPr/>
        <a:lstStyle/>
        <a:p>
          <a:r>
            <a:rPr lang="en-US" sz="500" dirty="0"/>
            <a:t>Concurrence</a:t>
          </a:r>
        </a:p>
      </dgm:t>
    </dgm:pt>
    <dgm:pt modelId="{C6D10213-8716-4EE3-AF26-F4587DD046C0}" type="parTrans" cxnId="{D469A41E-D23A-4804-89B1-F20980B072B6}">
      <dgm:prSet/>
      <dgm:spPr/>
      <dgm:t>
        <a:bodyPr/>
        <a:lstStyle/>
        <a:p>
          <a:endParaRPr lang="en-US"/>
        </a:p>
      </dgm:t>
    </dgm:pt>
    <dgm:pt modelId="{5D74E0DB-BEDD-4A79-8BE7-B4A3525CA831}" type="sibTrans" cxnId="{D469A41E-D23A-4804-89B1-F20980B072B6}">
      <dgm:prSet/>
      <dgm:spPr/>
      <dgm:t>
        <a:bodyPr/>
        <a:lstStyle/>
        <a:p>
          <a:endParaRPr lang="en-US"/>
        </a:p>
      </dgm:t>
    </dgm:pt>
    <dgm:pt modelId="{ED41070E-2ABA-4C71-B19F-37BD38500F4E}">
      <dgm:prSet/>
      <dgm:spPr/>
      <dgm:t>
        <a:bodyPr/>
        <a:lstStyle/>
        <a:p>
          <a:r>
            <a:rPr lang="en-US" dirty="0"/>
            <a:t>Enactment</a:t>
          </a:r>
        </a:p>
      </dgm:t>
    </dgm:pt>
    <dgm:pt modelId="{0D5A2839-7563-467D-9F7F-79D357154767}" type="parTrans" cxnId="{4E58A612-07C6-492B-8D65-3113453D4BD1}">
      <dgm:prSet/>
      <dgm:spPr/>
      <dgm:t>
        <a:bodyPr/>
        <a:lstStyle/>
        <a:p>
          <a:endParaRPr lang="en-US"/>
        </a:p>
      </dgm:t>
    </dgm:pt>
    <dgm:pt modelId="{304741AA-04AB-4DC6-A534-EF91EE0415F0}" type="sibTrans" cxnId="{4E58A612-07C6-492B-8D65-3113453D4BD1}">
      <dgm:prSet/>
      <dgm:spPr/>
      <dgm:t>
        <a:bodyPr/>
        <a:lstStyle/>
        <a:p>
          <a:endParaRPr lang="en-US"/>
        </a:p>
      </dgm:t>
    </dgm:pt>
    <dgm:pt modelId="{84A255A1-5550-4A72-A492-16008EC164AA}">
      <dgm:prSet custT="1"/>
      <dgm:spPr/>
      <dgm:t>
        <a:bodyPr/>
        <a:lstStyle/>
        <a:p>
          <a:r>
            <a:rPr lang="en-US" sz="1000" dirty="0"/>
            <a:t>Law</a:t>
          </a:r>
        </a:p>
      </dgm:t>
    </dgm:pt>
    <dgm:pt modelId="{1CA62B0B-7ECE-496C-83C1-50534EF84029}" type="parTrans" cxnId="{53C28901-C333-497F-B41D-7986E97922DD}">
      <dgm:prSet/>
      <dgm:spPr/>
      <dgm:t>
        <a:bodyPr/>
        <a:lstStyle/>
        <a:p>
          <a:endParaRPr lang="en-US"/>
        </a:p>
      </dgm:t>
    </dgm:pt>
    <dgm:pt modelId="{30EE40B4-D1B7-400C-BB07-E09614EB1EF8}" type="sibTrans" cxnId="{53C28901-C333-497F-B41D-7986E97922DD}">
      <dgm:prSet/>
      <dgm:spPr/>
      <dgm:t>
        <a:bodyPr/>
        <a:lstStyle/>
        <a:p>
          <a:endParaRPr lang="en-US"/>
        </a:p>
      </dgm:t>
    </dgm:pt>
    <dgm:pt modelId="{8F2027BF-BF94-4241-ABFA-776A621C5784}" type="pres">
      <dgm:prSet presAssocID="{2073357B-6E79-4A12-9BB2-58A8A5A78B12}" presName="Name0" presStyleCnt="0">
        <dgm:presLayoutVars>
          <dgm:dir/>
          <dgm:resizeHandles val="exact"/>
        </dgm:presLayoutVars>
      </dgm:prSet>
      <dgm:spPr/>
    </dgm:pt>
    <dgm:pt modelId="{E050BA7A-410E-4AA9-8C53-F505314A7CB6}" type="pres">
      <dgm:prSet presAssocID="{07D383D7-65FB-42A6-A186-00B6C96A7FBE}" presName="parTxOnly" presStyleLbl="node1" presStyleIdx="0" presStyleCnt="14">
        <dgm:presLayoutVars>
          <dgm:bulletEnabled val="1"/>
        </dgm:presLayoutVars>
      </dgm:prSet>
      <dgm:spPr/>
    </dgm:pt>
    <dgm:pt modelId="{072DADBD-8CA5-4EF6-8E82-CF528D72740B}" type="pres">
      <dgm:prSet presAssocID="{6C6E779A-18CB-4D9F-AA04-E8135D8ACFD0}" presName="parSpace" presStyleCnt="0"/>
      <dgm:spPr/>
    </dgm:pt>
    <dgm:pt modelId="{0243361B-5EC4-465C-80C7-363866046FCD}" type="pres">
      <dgm:prSet presAssocID="{8E97E575-AA13-4587-B89C-DEE832AEC461}" presName="parTxOnly" presStyleLbl="node1" presStyleIdx="1" presStyleCnt="14">
        <dgm:presLayoutVars>
          <dgm:bulletEnabled val="1"/>
        </dgm:presLayoutVars>
      </dgm:prSet>
      <dgm:spPr/>
    </dgm:pt>
    <dgm:pt modelId="{C12B7B5A-DDF2-4A8A-96BF-0632139912E9}" type="pres">
      <dgm:prSet presAssocID="{A19984D1-289E-47F6-AF78-0C3F8EBA3742}" presName="parSpace" presStyleCnt="0"/>
      <dgm:spPr/>
    </dgm:pt>
    <dgm:pt modelId="{028F668F-2A64-4DBE-A678-CB85F87BEC97}" type="pres">
      <dgm:prSet presAssocID="{09E9DA12-70D3-48FC-B597-4AB1FBE0577F}" presName="parTxOnly" presStyleLbl="node1" presStyleIdx="2" presStyleCnt="14">
        <dgm:presLayoutVars>
          <dgm:bulletEnabled val="1"/>
        </dgm:presLayoutVars>
      </dgm:prSet>
      <dgm:spPr/>
    </dgm:pt>
    <dgm:pt modelId="{69FDB2B8-2D2E-4414-9549-BBDE3D770B84}" type="pres">
      <dgm:prSet presAssocID="{24872708-F4F7-44E4-9313-0CF99573A006}" presName="parSpace" presStyleCnt="0"/>
      <dgm:spPr/>
    </dgm:pt>
    <dgm:pt modelId="{CBFD01C3-B9C3-40B4-B807-A4147BCC6BA7}" type="pres">
      <dgm:prSet presAssocID="{C13E6D73-42D4-4C6C-9A1C-D85238965A25}" presName="parTxOnly" presStyleLbl="node1" presStyleIdx="3" presStyleCnt="14">
        <dgm:presLayoutVars>
          <dgm:bulletEnabled val="1"/>
        </dgm:presLayoutVars>
      </dgm:prSet>
      <dgm:spPr/>
    </dgm:pt>
    <dgm:pt modelId="{78327910-6497-44D9-9FAC-655A04D4CA10}" type="pres">
      <dgm:prSet presAssocID="{E479C267-F7B5-4458-9ED8-238D9428CCA7}" presName="parSpace" presStyleCnt="0"/>
      <dgm:spPr/>
    </dgm:pt>
    <dgm:pt modelId="{D00018DA-E0D4-41E3-B7AA-11D44707664F}" type="pres">
      <dgm:prSet presAssocID="{F7FE2D8C-98E3-4452-8E6B-40CE67F90453}" presName="parTxOnly" presStyleLbl="node1" presStyleIdx="4" presStyleCnt="14">
        <dgm:presLayoutVars>
          <dgm:bulletEnabled val="1"/>
        </dgm:presLayoutVars>
      </dgm:prSet>
      <dgm:spPr/>
    </dgm:pt>
    <dgm:pt modelId="{0A4CFFDB-4B22-47EC-8224-3B83E47255FD}" type="pres">
      <dgm:prSet presAssocID="{E72034A3-91DB-4843-BCE8-CE8C7AC5B0D1}" presName="parSpace" presStyleCnt="0"/>
      <dgm:spPr/>
    </dgm:pt>
    <dgm:pt modelId="{858D13DA-1335-4293-9B46-901ED191723F}" type="pres">
      <dgm:prSet presAssocID="{5C4573C4-D137-4D41-802E-195DEF87673A}" presName="parTxOnly" presStyleLbl="node1" presStyleIdx="5" presStyleCnt="14">
        <dgm:presLayoutVars>
          <dgm:bulletEnabled val="1"/>
        </dgm:presLayoutVars>
      </dgm:prSet>
      <dgm:spPr/>
    </dgm:pt>
    <dgm:pt modelId="{6F7F6E47-0181-42E9-BA44-7BE16E12C98A}" type="pres">
      <dgm:prSet presAssocID="{D485195B-4450-40E6-AF53-7A8F6693ACA7}" presName="parSpace" presStyleCnt="0"/>
      <dgm:spPr/>
    </dgm:pt>
    <dgm:pt modelId="{359DF94B-32C5-4C9D-8548-61E34F1C69E1}" type="pres">
      <dgm:prSet presAssocID="{6D8DF377-DDD8-4E2F-A429-DB6420F7B4E2}" presName="parTxOnly" presStyleLbl="node1" presStyleIdx="6" presStyleCnt="14">
        <dgm:presLayoutVars>
          <dgm:bulletEnabled val="1"/>
        </dgm:presLayoutVars>
      </dgm:prSet>
      <dgm:spPr/>
    </dgm:pt>
    <dgm:pt modelId="{1970A798-1952-412A-B934-E6F3D12F086C}" type="pres">
      <dgm:prSet presAssocID="{BAA0F611-6A26-45EA-AA01-7DC35A580FF7}" presName="parSpace" presStyleCnt="0"/>
      <dgm:spPr/>
    </dgm:pt>
    <dgm:pt modelId="{4EBFB3EE-2EAA-4515-A618-6AA0F28F67D1}" type="pres">
      <dgm:prSet presAssocID="{A866E4EF-9FF6-40A9-8B7E-B04A4E5887A8}" presName="parTxOnly" presStyleLbl="node1" presStyleIdx="7" presStyleCnt="14">
        <dgm:presLayoutVars>
          <dgm:bulletEnabled val="1"/>
        </dgm:presLayoutVars>
      </dgm:prSet>
      <dgm:spPr/>
    </dgm:pt>
    <dgm:pt modelId="{59EEDD68-1A53-4D1C-93B8-9F1DB497A5CD}" type="pres">
      <dgm:prSet presAssocID="{959542F1-3FE9-4871-88CE-F8CD4178531E}" presName="parSpace" presStyleCnt="0"/>
      <dgm:spPr/>
    </dgm:pt>
    <dgm:pt modelId="{73FFCC56-7A5B-4C71-909E-307F7A54317A}" type="pres">
      <dgm:prSet presAssocID="{9154C0AF-0C77-4EFA-9685-BDDC65ACB169}" presName="parTxOnly" presStyleLbl="node1" presStyleIdx="8" presStyleCnt="14">
        <dgm:presLayoutVars>
          <dgm:bulletEnabled val="1"/>
        </dgm:presLayoutVars>
      </dgm:prSet>
      <dgm:spPr/>
    </dgm:pt>
    <dgm:pt modelId="{C9001DA8-C3C0-48C1-9AC0-D578802C5002}" type="pres">
      <dgm:prSet presAssocID="{0D204E4A-6788-4A2B-9E69-547BE4BF2271}" presName="parSpace" presStyleCnt="0"/>
      <dgm:spPr/>
    </dgm:pt>
    <dgm:pt modelId="{E6DAB853-E106-4E67-A4BD-C594FA33BBEA}" type="pres">
      <dgm:prSet presAssocID="{908B97EE-4617-42BB-9766-51D974EDFDB8}" presName="parTxOnly" presStyleLbl="node1" presStyleIdx="9" presStyleCnt="14">
        <dgm:presLayoutVars>
          <dgm:bulletEnabled val="1"/>
        </dgm:presLayoutVars>
      </dgm:prSet>
      <dgm:spPr/>
    </dgm:pt>
    <dgm:pt modelId="{794FE91B-9C8E-4D91-BED1-91962CD00382}" type="pres">
      <dgm:prSet presAssocID="{DC3D715A-2836-4031-BA28-E16A50E0EDAD}" presName="parSpace" presStyleCnt="0"/>
      <dgm:spPr/>
    </dgm:pt>
    <dgm:pt modelId="{67F504D3-8D9E-4B3B-AD5B-4E0780E0391B}" type="pres">
      <dgm:prSet presAssocID="{79F0AF6E-100E-4B2C-9F93-372157F09DFC}" presName="parTxOnly" presStyleLbl="node1" presStyleIdx="10" presStyleCnt="14">
        <dgm:presLayoutVars>
          <dgm:bulletEnabled val="1"/>
        </dgm:presLayoutVars>
      </dgm:prSet>
      <dgm:spPr/>
    </dgm:pt>
    <dgm:pt modelId="{07F130CA-F44B-403F-94F9-A0874DA8DB9E}" type="pres">
      <dgm:prSet presAssocID="{3527C074-EB2C-4DF2-9D0E-982F0CFCDBBE}" presName="parSpace" presStyleCnt="0"/>
      <dgm:spPr/>
    </dgm:pt>
    <dgm:pt modelId="{28483544-55DA-4B27-B9B6-159377A6C921}" type="pres">
      <dgm:prSet presAssocID="{07335FAE-0715-4D81-8375-E790B45EB725}" presName="parTxOnly" presStyleLbl="node1" presStyleIdx="11" presStyleCnt="14">
        <dgm:presLayoutVars>
          <dgm:bulletEnabled val="1"/>
        </dgm:presLayoutVars>
      </dgm:prSet>
      <dgm:spPr/>
    </dgm:pt>
    <dgm:pt modelId="{719DD473-2560-4047-830A-5F01BD3F6625}" type="pres">
      <dgm:prSet presAssocID="{5D74E0DB-BEDD-4A79-8BE7-B4A3525CA831}" presName="parSpace" presStyleCnt="0"/>
      <dgm:spPr/>
    </dgm:pt>
    <dgm:pt modelId="{1C0CF895-F9EC-4735-8FDC-693039E9FE27}" type="pres">
      <dgm:prSet presAssocID="{ED41070E-2ABA-4C71-B19F-37BD38500F4E}" presName="parTxOnly" presStyleLbl="node1" presStyleIdx="12" presStyleCnt="14">
        <dgm:presLayoutVars>
          <dgm:bulletEnabled val="1"/>
        </dgm:presLayoutVars>
      </dgm:prSet>
      <dgm:spPr/>
    </dgm:pt>
    <dgm:pt modelId="{C3C0085D-44B9-4E6D-AB12-1E59ABB50FCF}" type="pres">
      <dgm:prSet presAssocID="{304741AA-04AB-4DC6-A534-EF91EE0415F0}" presName="parSpace" presStyleCnt="0"/>
      <dgm:spPr/>
    </dgm:pt>
    <dgm:pt modelId="{9D0BC444-AAFC-4D64-8FF5-08A845107391}" type="pres">
      <dgm:prSet presAssocID="{84A255A1-5550-4A72-A492-16008EC164AA}" presName="parTxOnly" presStyleLbl="node1" presStyleIdx="13" presStyleCnt="14">
        <dgm:presLayoutVars>
          <dgm:bulletEnabled val="1"/>
        </dgm:presLayoutVars>
      </dgm:prSet>
      <dgm:spPr/>
    </dgm:pt>
  </dgm:ptLst>
  <dgm:cxnLst>
    <dgm:cxn modelId="{53C28901-C333-497F-B41D-7986E97922DD}" srcId="{2073357B-6E79-4A12-9BB2-58A8A5A78B12}" destId="{84A255A1-5550-4A72-A492-16008EC164AA}" srcOrd="13" destOrd="0" parTransId="{1CA62B0B-7ECE-496C-83C1-50534EF84029}" sibTransId="{30EE40B4-D1B7-400C-BB07-E09614EB1EF8}"/>
    <dgm:cxn modelId="{4E58A612-07C6-492B-8D65-3113453D4BD1}" srcId="{2073357B-6E79-4A12-9BB2-58A8A5A78B12}" destId="{ED41070E-2ABA-4C71-B19F-37BD38500F4E}" srcOrd="12" destOrd="0" parTransId="{0D5A2839-7563-467D-9F7F-79D357154767}" sibTransId="{304741AA-04AB-4DC6-A534-EF91EE0415F0}"/>
    <dgm:cxn modelId="{68CC8617-D5C4-4028-84AC-D1926A9BC086}" type="presOf" srcId="{ED41070E-2ABA-4C71-B19F-37BD38500F4E}" destId="{1C0CF895-F9EC-4735-8FDC-693039E9FE27}" srcOrd="0" destOrd="0" presId="urn:microsoft.com/office/officeart/2005/8/layout/hChevron3"/>
    <dgm:cxn modelId="{AA7C1F1A-96D7-4566-A5D9-F3BC15F1E4D6}" type="presOf" srcId="{5C4573C4-D137-4D41-802E-195DEF87673A}" destId="{858D13DA-1335-4293-9B46-901ED191723F}" srcOrd="0" destOrd="0" presId="urn:microsoft.com/office/officeart/2005/8/layout/hChevron3"/>
    <dgm:cxn modelId="{D469A41E-D23A-4804-89B1-F20980B072B6}" srcId="{2073357B-6E79-4A12-9BB2-58A8A5A78B12}" destId="{07335FAE-0715-4D81-8375-E790B45EB725}" srcOrd="11" destOrd="0" parTransId="{C6D10213-8716-4EE3-AF26-F4587DD046C0}" sibTransId="{5D74E0DB-BEDD-4A79-8BE7-B4A3525CA831}"/>
    <dgm:cxn modelId="{96E32128-2629-4F81-B19E-B8347F65335F}" type="presOf" srcId="{8E97E575-AA13-4587-B89C-DEE832AEC461}" destId="{0243361B-5EC4-465C-80C7-363866046FCD}" srcOrd="0" destOrd="0" presId="urn:microsoft.com/office/officeart/2005/8/layout/hChevron3"/>
    <dgm:cxn modelId="{48987729-E60A-4E7A-B1DD-E5E9FF69C9A2}" type="presOf" srcId="{908B97EE-4617-42BB-9766-51D974EDFDB8}" destId="{E6DAB853-E106-4E67-A4BD-C594FA33BBEA}" srcOrd="0" destOrd="0" presId="urn:microsoft.com/office/officeart/2005/8/layout/hChevron3"/>
    <dgm:cxn modelId="{42AB5130-22F4-40F1-84AE-15464A82B73E}" srcId="{2073357B-6E79-4A12-9BB2-58A8A5A78B12}" destId="{07D383D7-65FB-42A6-A186-00B6C96A7FBE}" srcOrd="0" destOrd="0" parTransId="{FDF00C89-4214-4514-A908-FD2CB0A0D541}" sibTransId="{6C6E779A-18CB-4D9F-AA04-E8135D8ACFD0}"/>
    <dgm:cxn modelId="{F19BCE5E-462F-4219-962D-3E382ED5812D}" srcId="{2073357B-6E79-4A12-9BB2-58A8A5A78B12}" destId="{09E9DA12-70D3-48FC-B597-4AB1FBE0577F}" srcOrd="2" destOrd="0" parTransId="{25C08502-9306-4A5A-B352-81BC2B5BEE86}" sibTransId="{24872708-F4F7-44E4-9313-0CF99573A006}"/>
    <dgm:cxn modelId="{C0F39E62-2B50-4E82-B79B-B2032D45AAA5}" type="presOf" srcId="{84A255A1-5550-4A72-A492-16008EC164AA}" destId="{9D0BC444-AAFC-4D64-8FF5-08A845107391}" srcOrd="0" destOrd="0" presId="urn:microsoft.com/office/officeart/2005/8/layout/hChevron3"/>
    <dgm:cxn modelId="{38A94D44-72D1-40BB-BF5A-348BE77B2D34}" srcId="{2073357B-6E79-4A12-9BB2-58A8A5A78B12}" destId="{8E97E575-AA13-4587-B89C-DEE832AEC461}" srcOrd="1" destOrd="0" parTransId="{4D7596EF-3F4D-4CDE-A626-4634A92D2B4D}" sibTransId="{A19984D1-289E-47F6-AF78-0C3F8EBA3742}"/>
    <dgm:cxn modelId="{88889164-E383-4A77-A654-C67A326356CD}" srcId="{2073357B-6E79-4A12-9BB2-58A8A5A78B12}" destId="{9154C0AF-0C77-4EFA-9685-BDDC65ACB169}" srcOrd="8" destOrd="0" parTransId="{FEED4FDF-40BE-42DA-97F7-4CDF724E7372}" sibTransId="{0D204E4A-6788-4A2B-9E69-547BE4BF2271}"/>
    <dgm:cxn modelId="{583D456E-688C-4F29-B846-9BAA8EF8446B}" type="presOf" srcId="{2073357B-6E79-4A12-9BB2-58A8A5A78B12}" destId="{8F2027BF-BF94-4241-ABFA-776A621C5784}" srcOrd="0" destOrd="0" presId="urn:microsoft.com/office/officeart/2005/8/layout/hChevron3"/>
    <dgm:cxn modelId="{F924B570-D013-4227-B6F5-431636B37DF0}" srcId="{2073357B-6E79-4A12-9BB2-58A8A5A78B12}" destId="{5C4573C4-D137-4D41-802E-195DEF87673A}" srcOrd="5" destOrd="0" parTransId="{4F8D2004-8877-48F9-B559-CD6DD16C7163}" sibTransId="{D485195B-4450-40E6-AF53-7A8F6693ACA7}"/>
    <dgm:cxn modelId="{075B9354-3285-4CF5-8512-D05AB22AF38A}" srcId="{2073357B-6E79-4A12-9BB2-58A8A5A78B12}" destId="{908B97EE-4617-42BB-9766-51D974EDFDB8}" srcOrd="9" destOrd="0" parTransId="{F3072AC0-586E-4DA8-98E5-21EE33CC4C59}" sibTransId="{DC3D715A-2836-4031-BA28-E16A50E0EDAD}"/>
    <dgm:cxn modelId="{D6A9EA58-8752-4888-9CBB-42100ACB87CC}" type="presOf" srcId="{07D383D7-65FB-42A6-A186-00B6C96A7FBE}" destId="{E050BA7A-410E-4AA9-8C53-F505314A7CB6}" srcOrd="0" destOrd="0" presId="urn:microsoft.com/office/officeart/2005/8/layout/hChevron3"/>
    <dgm:cxn modelId="{A20A157E-7CDF-4F35-93DE-459FAD049F7A}" type="presOf" srcId="{F7FE2D8C-98E3-4452-8E6B-40CE67F90453}" destId="{D00018DA-E0D4-41E3-B7AA-11D44707664F}" srcOrd="0" destOrd="0" presId="urn:microsoft.com/office/officeart/2005/8/layout/hChevron3"/>
    <dgm:cxn modelId="{0C744E80-C266-4098-BDEC-8038A74B9186}" type="presOf" srcId="{6D8DF377-DDD8-4E2F-A429-DB6420F7B4E2}" destId="{359DF94B-32C5-4C9D-8548-61E34F1C69E1}" srcOrd="0" destOrd="0" presId="urn:microsoft.com/office/officeart/2005/8/layout/hChevron3"/>
    <dgm:cxn modelId="{FAB0AC80-1A9B-4EE2-B21B-5D5208F4DCF1}" srcId="{2073357B-6E79-4A12-9BB2-58A8A5A78B12}" destId="{79F0AF6E-100E-4B2C-9F93-372157F09DFC}" srcOrd="10" destOrd="0" parTransId="{0F302897-9259-4F2C-A75C-0F2D2E09FF90}" sibTransId="{3527C074-EB2C-4DF2-9D0E-982F0CFCDBBE}"/>
    <dgm:cxn modelId="{39C98582-AD18-4A9D-A809-10DC13E94B97}" type="presOf" srcId="{79F0AF6E-100E-4B2C-9F93-372157F09DFC}" destId="{67F504D3-8D9E-4B3B-AD5B-4E0780E0391B}" srcOrd="0" destOrd="0" presId="urn:microsoft.com/office/officeart/2005/8/layout/hChevron3"/>
    <dgm:cxn modelId="{E30B7A91-DFE9-45F3-B576-D8E7574D11FD}" srcId="{2073357B-6E79-4A12-9BB2-58A8A5A78B12}" destId="{C13E6D73-42D4-4C6C-9A1C-D85238965A25}" srcOrd="3" destOrd="0" parTransId="{FD18B3BB-489C-45A7-9396-1A2CEE0B11A9}" sibTransId="{E479C267-F7B5-4458-9ED8-238D9428CCA7}"/>
    <dgm:cxn modelId="{F3BCE2A3-CC43-4DFC-B63F-0D9B16E1E077}" type="presOf" srcId="{9154C0AF-0C77-4EFA-9685-BDDC65ACB169}" destId="{73FFCC56-7A5B-4C71-909E-307F7A54317A}" srcOrd="0" destOrd="0" presId="urn:microsoft.com/office/officeart/2005/8/layout/hChevron3"/>
    <dgm:cxn modelId="{D1DD6FB2-7288-4718-9583-C8EF687C2EC7}" type="presOf" srcId="{C13E6D73-42D4-4C6C-9A1C-D85238965A25}" destId="{CBFD01C3-B9C3-40B4-B807-A4147BCC6BA7}" srcOrd="0" destOrd="0" presId="urn:microsoft.com/office/officeart/2005/8/layout/hChevron3"/>
    <dgm:cxn modelId="{DB01A8BC-ADBD-41DB-A6F1-15BBD688641C}" type="presOf" srcId="{09E9DA12-70D3-48FC-B597-4AB1FBE0577F}" destId="{028F668F-2A64-4DBE-A678-CB85F87BEC97}" srcOrd="0" destOrd="0" presId="urn:microsoft.com/office/officeart/2005/8/layout/hChevron3"/>
    <dgm:cxn modelId="{AB9B0EC0-D32C-48B3-8E85-89D3941355E8}" type="presOf" srcId="{A866E4EF-9FF6-40A9-8B7E-B04A4E5887A8}" destId="{4EBFB3EE-2EAA-4515-A618-6AA0F28F67D1}" srcOrd="0" destOrd="0" presId="urn:microsoft.com/office/officeart/2005/8/layout/hChevron3"/>
    <dgm:cxn modelId="{009FD1C0-E6E6-4071-A7E3-55EFCAB96481}" srcId="{2073357B-6E79-4A12-9BB2-58A8A5A78B12}" destId="{F7FE2D8C-98E3-4452-8E6B-40CE67F90453}" srcOrd="4" destOrd="0" parTransId="{128EDCB5-EDDA-4879-A569-07ADBF153856}" sibTransId="{E72034A3-91DB-4843-BCE8-CE8C7AC5B0D1}"/>
    <dgm:cxn modelId="{72C9FBEE-2FFE-4C1F-9A7C-D1612CA82D78}" type="presOf" srcId="{07335FAE-0715-4D81-8375-E790B45EB725}" destId="{28483544-55DA-4B27-B9B6-159377A6C921}" srcOrd="0" destOrd="0" presId="urn:microsoft.com/office/officeart/2005/8/layout/hChevron3"/>
    <dgm:cxn modelId="{D3965DF4-5B91-4866-BE7E-21E15FD62E7A}" srcId="{2073357B-6E79-4A12-9BB2-58A8A5A78B12}" destId="{6D8DF377-DDD8-4E2F-A429-DB6420F7B4E2}" srcOrd="6" destOrd="0" parTransId="{8D83166A-BC08-4753-AFDC-556EB6C2C6CD}" sibTransId="{BAA0F611-6A26-45EA-AA01-7DC35A580FF7}"/>
    <dgm:cxn modelId="{699656FE-4616-41D0-9B79-16C9EFFDF1B6}" srcId="{2073357B-6E79-4A12-9BB2-58A8A5A78B12}" destId="{A866E4EF-9FF6-40A9-8B7E-B04A4E5887A8}" srcOrd="7" destOrd="0" parTransId="{737B1B29-0E48-469C-8FBD-017FB0FDCD7D}" sibTransId="{959542F1-3FE9-4871-88CE-F8CD4178531E}"/>
    <dgm:cxn modelId="{155803DB-2C93-450D-8EA7-6FFB1AE9B234}" type="presParOf" srcId="{8F2027BF-BF94-4241-ABFA-776A621C5784}" destId="{E050BA7A-410E-4AA9-8C53-F505314A7CB6}" srcOrd="0" destOrd="0" presId="urn:microsoft.com/office/officeart/2005/8/layout/hChevron3"/>
    <dgm:cxn modelId="{B8772D2D-F962-48DF-8285-BA3E858347D6}" type="presParOf" srcId="{8F2027BF-BF94-4241-ABFA-776A621C5784}" destId="{072DADBD-8CA5-4EF6-8E82-CF528D72740B}" srcOrd="1" destOrd="0" presId="urn:microsoft.com/office/officeart/2005/8/layout/hChevron3"/>
    <dgm:cxn modelId="{1327CE47-3C1F-420E-9FEA-70ABBE512E24}" type="presParOf" srcId="{8F2027BF-BF94-4241-ABFA-776A621C5784}" destId="{0243361B-5EC4-465C-80C7-363866046FCD}" srcOrd="2" destOrd="0" presId="urn:microsoft.com/office/officeart/2005/8/layout/hChevron3"/>
    <dgm:cxn modelId="{C4F8A116-823D-4DD3-B7C5-9BAC476785CA}" type="presParOf" srcId="{8F2027BF-BF94-4241-ABFA-776A621C5784}" destId="{C12B7B5A-DDF2-4A8A-96BF-0632139912E9}" srcOrd="3" destOrd="0" presId="urn:microsoft.com/office/officeart/2005/8/layout/hChevron3"/>
    <dgm:cxn modelId="{19BA8388-902F-4727-B8CE-C6C5896BC110}" type="presParOf" srcId="{8F2027BF-BF94-4241-ABFA-776A621C5784}" destId="{028F668F-2A64-4DBE-A678-CB85F87BEC97}" srcOrd="4" destOrd="0" presId="urn:microsoft.com/office/officeart/2005/8/layout/hChevron3"/>
    <dgm:cxn modelId="{62F6224D-2708-4E56-9C88-2E305A7CA4F0}" type="presParOf" srcId="{8F2027BF-BF94-4241-ABFA-776A621C5784}" destId="{69FDB2B8-2D2E-4414-9549-BBDE3D770B84}" srcOrd="5" destOrd="0" presId="urn:microsoft.com/office/officeart/2005/8/layout/hChevron3"/>
    <dgm:cxn modelId="{D7947A38-E111-4080-ADBE-F75F696B3906}" type="presParOf" srcId="{8F2027BF-BF94-4241-ABFA-776A621C5784}" destId="{CBFD01C3-B9C3-40B4-B807-A4147BCC6BA7}" srcOrd="6" destOrd="0" presId="urn:microsoft.com/office/officeart/2005/8/layout/hChevron3"/>
    <dgm:cxn modelId="{C85AB807-9A11-497D-8F11-259F2B33C11F}" type="presParOf" srcId="{8F2027BF-BF94-4241-ABFA-776A621C5784}" destId="{78327910-6497-44D9-9FAC-655A04D4CA10}" srcOrd="7" destOrd="0" presId="urn:microsoft.com/office/officeart/2005/8/layout/hChevron3"/>
    <dgm:cxn modelId="{6B8C522C-3163-428B-A3E7-B1F8253E5E04}" type="presParOf" srcId="{8F2027BF-BF94-4241-ABFA-776A621C5784}" destId="{D00018DA-E0D4-41E3-B7AA-11D44707664F}" srcOrd="8" destOrd="0" presId="urn:microsoft.com/office/officeart/2005/8/layout/hChevron3"/>
    <dgm:cxn modelId="{79604CE6-A747-44EB-B944-82C701D9A9E7}" type="presParOf" srcId="{8F2027BF-BF94-4241-ABFA-776A621C5784}" destId="{0A4CFFDB-4B22-47EC-8224-3B83E47255FD}" srcOrd="9" destOrd="0" presId="urn:microsoft.com/office/officeart/2005/8/layout/hChevron3"/>
    <dgm:cxn modelId="{22744770-A849-4BDA-9084-3E8B96F1165A}" type="presParOf" srcId="{8F2027BF-BF94-4241-ABFA-776A621C5784}" destId="{858D13DA-1335-4293-9B46-901ED191723F}" srcOrd="10" destOrd="0" presId="urn:microsoft.com/office/officeart/2005/8/layout/hChevron3"/>
    <dgm:cxn modelId="{4CA7C831-CC4E-4C27-91CB-689CF08CC7E3}" type="presParOf" srcId="{8F2027BF-BF94-4241-ABFA-776A621C5784}" destId="{6F7F6E47-0181-42E9-BA44-7BE16E12C98A}" srcOrd="11" destOrd="0" presId="urn:microsoft.com/office/officeart/2005/8/layout/hChevron3"/>
    <dgm:cxn modelId="{53A16CC9-FCD9-46EB-8C74-0945B7FDDF28}" type="presParOf" srcId="{8F2027BF-BF94-4241-ABFA-776A621C5784}" destId="{359DF94B-32C5-4C9D-8548-61E34F1C69E1}" srcOrd="12" destOrd="0" presId="urn:microsoft.com/office/officeart/2005/8/layout/hChevron3"/>
    <dgm:cxn modelId="{A69AC646-B393-45CC-A591-B87384CF48E3}" type="presParOf" srcId="{8F2027BF-BF94-4241-ABFA-776A621C5784}" destId="{1970A798-1952-412A-B934-E6F3D12F086C}" srcOrd="13" destOrd="0" presId="urn:microsoft.com/office/officeart/2005/8/layout/hChevron3"/>
    <dgm:cxn modelId="{E35B94C4-2AD0-45F6-9D22-D1F6C42C2D81}" type="presParOf" srcId="{8F2027BF-BF94-4241-ABFA-776A621C5784}" destId="{4EBFB3EE-2EAA-4515-A618-6AA0F28F67D1}" srcOrd="14" destOrd="0" presId="urn:microsoft.com/office/officeart/2005/8/layout/hChevron3"/>
    <dgm:cxn modelId="{2C62254A-A3B0-4F1D-9782-FC5DBFDD4F29}" type="presParOf" srcId="{8F2027BF-BF94-4241-ABFA-776A621C5784}" destId="{59EEDD68-1A53-4D1C-93B8-9F1DB497A5CD}" srcOrd="15" destOrd="0" presId="urn:microsoft.com/office/officeart/2005/8/layout/hChevron3"/>
    <dgm:cxn modelId="{5B543AA5-41B0-41D0-BCD2-DE693261246C}" type="presParOf" srcId="{8F2027BF-BF94-4241-ABFA-776A621C5784}" destId="{73FFCC56-7A5B-4C71-909E-307F7A54317A}" srcOrd="16" destOrd="0" presId="urn:microsoft.com/office/officeart/2005/8/layout/hChevron3"/>
    <dgm:cxn modelId="{11E4A837-88D3-4955-ACDA-6BE420A82F19}" type="presParOf" srcId="{8F2027BF-BF94-4241-ABFA-776A621C5784}" destId="{C9001DA8-C3C0-48C1-9AC0-D578802C5002}" srcOrd="17" destOrd="0" presId="urn:microsoft.com/office/officeart/2005/8/layout/hChevron3"/>
    <dgm:cxn modelId="{3D1AE625-EF8B-4EBD-9A03-FDAEF811CD49}" type="presParOf" srcId="{8F2027BF-BF94-4241-ABFA-776A621C5784}" destId="{E6DAB853-E106-4E67-A4BD-C594FA33BBEA}" srcOrd="18" destOrd="0" presId="urn:microsoft.com/office/officeart/2005/8/layout/hChevron3"/>
    <dgm:cxn modelId="{5793A5B3-71FD-4337-9FEE-BFEBAF1FCE28}" type="presParOf" srcId="{8F2027BF-BF94-4241-ABFA-776A621C5784}" destId="{794FE91B-9C8E-4D91-BED1-91962CD00382}" srcOrd="19" destOrd="0" presId="urn:microsoft.com/office/officeart/2005/8/layout/hChevron3"/>
    <dgm:cxn modelId="{E85A7868-0CFD-409A-9124-D2851BD7EBE5}" type="presParOf" srcId="{8F2027BF-BF94-4241-ABFA-776A621C5784}" destId="{67F504D3-8D9E-4B3B-AD5B-4E0780E0391B}" srcOrd="20" destOrd="0" presId="urn:microsoft.com/office/officeart/2005/8/layout/hChevron3"/>
    <dgm:cxn modelId="{3FAF15F1-428C-4146-8BE0-45CD4F239595}" type="presParOf" srcId="{8F2027BF-BF94-4241-ABFA-776A621C5784}" destId="{07F130CA-F44B-403F-94F9-A0874DA8DB9E}" srcOrd="21" destOrd="0" presId="urn:microsoft.com/office/officeart/2005/8/layout/hChevron3"/>
    <dgm:cxn modelId="{A2EF92D1-AA5A-4618-BFFA-7BF37D2610E3}" type="presParOf" srcId="{8F2027BF-BF94-4241-ABFA-776A621C5784}" destId="{28483544-55DA-4B27-B9B6-159377A6C921}" srcOrd="22" destOrd="0" presId="urn:microsoft.com/office/officeart/2005/8/layout/hChevron3"/>
    <dgm:cxn modelId="{C85FE035-FAB0-4C12-A484-158207515F8E}" type="presParOf" srcId="{8F2027BF-BF94-4241-ABFA-776A621C5784}" destId="{719DD473-2560-4047-830A-5F01BD3F6625}" srcOrd="23" destOrd="0" presId="urn:microsoft.com/office/officeart/2005/8/layout/hChevron3"/>
    <dgm:cxn modelId="{168B2DE0-9B80-4F79-B3E5-6EEF887B1C69}" type="presParOf" srcId="{8F2027BF-BF94-4241-ABFA-776A621C5784}" destId="{1C0CF895-F9EC-4735-8FDC-693039E9FE27}" srcOrd="24" destOrd="0" presId="urn:microsoft.com/office/officeart/2005/8/layout/hChevron3"/>
    <dgm:cxn modelId="{8A4E3751-4149-4A1D-B058-B5A4D04A1443}" type="presParOf" srcId="{8F2027BF-BF94-4241-ABFA-776A621C5784}" destId="{C3C0085D-44B9-4E6D-AB12-1E59ABB50FCF}" srcOrd="25" destOrd="0" presId="urn:microsoft.com/office/officeart/2005/8/layout/hChevron3"/>
    <dgm:cxn modelId="{C22B713C-6C8B-4609-902E-5CF15D9D43E8}" type="presParOf" srcId="{8F2027BF-BF94-4241-ABFA-776A621C5784}" destId="{9D0BC444-AAFC-4D64-8FF5-08A845107391}" srcOrd="2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073357B-6E79-4A12-9BB2-58A8A5A78B12}"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07D383D7-65FB-42A6-A186-00B6C96A7FBE}">
      <dgm:prSet phldrT="[Text]" custT="1"/>
      <dgm:spPr/>
      <dgm:t>
        <a:bodyPr/>
        <a:lstStyle/>
        <a:p>
          <a:r>
            <a:rPr lang="en-US" sz="1000" dirty="0"/>
            <a:t>Idea</a:t>
          </a:r>
        </a:p>
      </dgm:t>
    </dgm:pt>
    <dgm:pt modelId="{FDF00C89-4214-4514-A908-FD2CB0A0D541}" type="parTrans" cxnId="{42AB5130-22F4-40F1-84AE-15464A82B73E}">
      <dgm:prSet/>
      <dgm:spPr/>
      <dgm:t>
        <a:bodyPr/>
        <a:lstStyle/>
        <a:p>
          <a:endParaRPr lang="en-US"/>
        </a:p>
      </dgm:t>
    </dgm:pt>
    <dgm:pt modelId="{6C6E779A-18CB-4D9F-AA04-E8135D8ACFD0}" type="sibTrans" cxnId="{42AB5130-22F4-40F1-84AE-15464A82B73E}">
      <dgm:prSet/>
      <dgm:spPr/>
      <dgm:t>
        <a:bodyPr/>
        <a:lstStyle/>
        <a:p>
          <a:endParaRPr lang="en-US"/>
        </a:p>
      </dgm:t>
    </dgm:pt>
    <dgm:pt modelId="{8E97E575-AA13-4587-B89C-DEE832AEC461}">
      <dgm:prSet phldrT="[Text]" custT="1"/>
      <dgm:spPr/>
      <dgm:t>
        <a:bodyPr/>
        <a:lstStyle/>
        <a:p>
          <a:r>
            <a:rPr lang="en-US" sz="1000" dirty="0"/>
            <a:t>Draft</a:t>
          </a:r>
        </a:p>
      </dgm:t>
    </dgm:pt>
    <dgm:pt modelId="{4D7596EF-3F4D-4CDE-A626-4634A92D2B4D}" type="parTrans" cxnId="{38A94D44-72D1-40BB-BF5A-348BE77B2D34}">
      <dgm:prSet/>
      <dgm:spPr/>
      <dgm:t>
        <a:bodyPr/>
        <a:lstStyle/>
        <a:p>
          <a:endParaRPr lang="en-US"/>
        </a:p>
      </dgm:t>
    </dgm:pt>
    <dgm:pt modelId="{A19984D1-289E-47F6-AF78-0C3F8EBA3742}" type="sibTrans" cxnId="{38A94D44-72D1-40BB-BF5A-348BE77B2D34}">
      <dgm:prSet/>
      <dgm:spPr/>
      <dgm:t>
        <a:bodyPr/>
        <a:lstStyle/>
        <a:p>
          <a:endParaRPr lang="en-US"/>
        </a:p>
      </dgm:t>
    </dgm:pt>
    <dgm:pt modelId="{09E9DA12-70D3-48FC-B597-4AB1FBE0577F}">
      <dgm:prSet phldrT="[Text]" custT="1"/>
      <dgm:spPr/>
      <dgm:t>
        <a:bodyPr/>
        <a:lstStyle/>
        <a:p>
          <a:r>
            <a:rPr lang="en-US" sz="1000" dirty="0"/>
            <a:t>File</a:t>
          </a:r>
        </a:p>
      </dgm:t>
    </dgm:pt>
    <dgm:pt modelId="{25C08502-9306-4A5A-B352-81BC2B5BEE86}" type="parTrans" cxnId="{F19BCE5E-462F-4219-962D-3E382ED5812D}">
      <dgm:prSet/>
      <dgm:spPr/>
      <dgm:t>
        <a:bodyPr/>
        <a:lstStyle/>
        <a:p>
          <a:endParaRPr lang="en-US"/>
        </a:p>
      </dgm:t>
    </dgm:pt>
    <dgm:pt modelId="{24872708-F4F7-44E4-9313-0CF99573A006}" type="sibTrans" cxnId="{F19BCE5E-462F-4219-962D-3E382ED5812D}">
      <dgm:prSet/>
      <dgm:spPr/>
      <dgm:t>
        <a:bodyPr/>
        <a:lstStyle/>
        <a:p>
          <a:endParaRPr lang="en-US"/>
        </a:p>
      </dgm:t>
    </dgm:pt>
    <dgm:pt modelId="{C13E6D73-42D4-4C6C-9A1C-D85238965A25}">
      <dgm:prSet custT="1"/>
      <dgm:spPr/>
      <dgm:t>
        <a:bodyPr/>
        <a:lstStyle/>
        <a:p>
          <a:r>
            <a:rPr lang="en-US" sz="490" dirty="0" err="1"/>
            <a:t>Cosponsorship</a:t>
          </a:r>
          <a:endParaRPr lang="en-US" sz="490" dirty="0"/>
        </a:p>
      </dgm:t>
    </dgm:pt>
    <dgm:pt modelId="{FD18B3BB-489C-45A7-9396-1A2CEE0B11A9}" type="parTrans" cxnId="{E30B7A91-DFE9-45F3-B576-D8E7574D11FD}">
      <dgm:prSet/>
      <dgm:spPr/>
      <dgm:t>
        <a:bodyPr/>
        <a:lstStyle/>
        <a:p>
          <a:endParaRPr lang="en-US"/>
        </a:p>
      </dgm:t>
    </dgm:pt>
    <dgm:pt modelId="{E479C267-F7B5-4458-9ED8-238D9428CCA7}" type="sibTrans" cxnId="{E30B7A91-DFE9-45F3-B576-D8E7574D11FD}">
      <dgm:prSet/>
      <dgm:spPr/>
      <dgm:t>
        <a:bodyPr/>
        <a:lstStyle/>
        <a:p>
          <a:endParaRPr lang="en-US"/>
        </a:p>
      </dgm:t>
    </dgm:pt>
    <dgm:pt modelId="{F7FE2D8C-98E3-4452-8E6B-40CE67F90453}">
      <dgm:prSet custT="1"/>
      <dgm:spPr/>
      <dgm:t>
        <a:bodyPr/>
        <a:lstStyle/>
        <a:p>
          <a:r>
            <a:rPr lang="en-US" sz="800" dirty="0"/>
            <a:t>Hearing</a:t>
          </a:r>
        </a:p>
      </dgm:t>
    </dgm:pt>
    <dgm:pt modelId="{128EDCB5-EDDA-4879-A569-07ADBF153856}" type="parTrans" cxnId="{009FD1C0-E6E6-4071-A7E3-55EFCAB96481}">
      <dgm:prSet/>
      <dgm:spPr/>
      <dgm:t>
        <a:bodyPr/>
        <a:lstStyle/>
        <a:p>
          <a:endParaRPr lang="en-US"/>
        </a:p>
      </dgm:t>
    </dgm:pt>
    <dgm:pt modelId="{E72034A3-91DB-4843-BCE8-CE8C7AC5B0D1}" type="sibTrans" cxnId="{009FD1C0-E6E6-4071-A7E3-55EFCAB96481}">
      <dgm:prSet/>
      <dgm:spPr/>
      <dgm:t>
        <a:bodyPr/>
        <a:lstStyle/>
        <a:p>
          <a:endParaRPr lang="en-US"/>
        </a:p>
      </dgm:t>
    </dgm:pt>
    <dgm:pt modelId="{5C4573C4-D137-4D41-802E-195DEF87673A}">
      <dgm:prSet custT="1"/>
      <dgm:spPr/>
      <dgm:t>
        <a:bodyPr/>
        <a:lstStyle/>
        <a:p>
          <a:r>
            <a:rPr lang="en-US" sz="1000" dirty="0"/>
            <a:t>Report</a:t>
          </a:r>
        </a:p>
      </dgm:t>
    </dgm:pt>
    <dgm:pt modelId="{4F8D2004-8877-48F9-B559-CD6DD16C7163}" type="parTrans" cxnId="{F924B570-D013-4227-B6F5-431636B37DF0}">
      <dgm:prSet/>
      <dgm:spPr/>
      <dgm:t>
        <a:bodyPr/>
        <a:lstStyle/>
        <a:p>
          <a:endParaRPr lang="en-US"/>
        </a:p>
      </dgm:t>
    </dgm:pt>
    <dgm:pt modelId="{D485195B-4450-40E6-AF53-7A8F6693ACA7}" type="sibTrans" cxnId="{F924B570-D013-4227-B6F5-431636B37DF0}">
      <dgm:prSet/>
      <dgm:spPr/>
      <dgm:t>
        <a:bodyPr/>
        <a:lstStyle/>
        <a:p>
          <a:endParaRPr lang="en-US"/>
        </a:p>
      </dgm:t>
    </dgm:pt>
    <dgm:pt modelId="{6D8DF377-DDD8-4E2F-A429-DB6420F7B4E2}">
      <dgm:prSet custT="1"/>
      <dgm:spPr/>
      <dgm:t>
        <a:bodyPr/>
        <a:lstStyle/>
        <a:p>
          <a:r>
            <a:rPr lang="en-US" sz="600" dirty="0"/>
            <a:t>2</a:t>
          </a:r>
          <a:r>
            <a:rPr lang="en-US" sz="600" baseline="30000" dirty="0"/>
            <a:t>nd</a:t>
          </a:r>
          <a:r>
            <a:rPr lang="en-US" sz="500" dirty="0"/>
            <a:t> </a:t>
          </a:r>
          <a:r>
            <a:rPr lang="en-US" sz="600" dirty="0"/>
            <a:t>Reading</a:t>
          </a:r>
        </a:p>
      </dgm:t>
    </dgm:pt>
    <dgm:pt modelId="{8D83166A-BC08-4753-AFDC-556EB6C2C6CD}" type="parTrans" cxnId="{D3965DF4-5B91-4866-BE7E-21E15FD62E7A}">
      <dgm:prSet/>
      <dgm:spPr/>
      <dgm:t>
        <a:bodyPr/>
        <a:lstStyle/>
        <a:p>
          <a:endParaRPr lang="en-US"/>
        </a:p>
      </dgm:t>
    </dgm:pt>
    <dgm:pt modelId="{BAA0F611-6A26-45EA-AA01-7DC35A580FF7}" type="sibTrans" cxnId="{D3965DF4-5B91-4866-BE7E-21E15FD62E7A}">
      <dgm:prSet/>
      <dgm:spPr/>
      <dgm:t>
        <a:bodyPr/>
        <a:lstStyle/>
        <a:p>
          <a:endParaRPr lang="en-US"/>
        </a:p>
      </dgm:t>
    </dgm:pt>
    <dgm:pt modelId="{A866E4EF-9FF6-40A9-8B7E-B04A4E5887A8}">
      <dgm:prSet custT="1"/>
      <dgm:spPr/>
      <dgm:t>
        <a:bodyPr/>
        <a:lstStyle/>
        <a:p>
          <a:r>
            <a:rPr lang="en-US" sz="500" dirty="0"/>
            <a:t>3</a:t>
          </a:r>
          <a:r>
            <a:rPr lang="en-US" sz="500" baseline="30000" dirty="0"/>
            <a:t>rd</a:t>
          </a:r>
          <a:r>
            <a:rPr lang="en-US" sz="500" dirty="0"/>
            <a:t> Reading (1)</a:t>
          </a:r>
        </a:p>
      </dgm:t>
    </dgm:pt>
    <dgm:pt modelId="{737B1B29-0E48-469C-8FBD-017FB0FDCD7D}" type="parTrans" cxnId="{699656FE-4616-41D0-9B79-16C9EFFDF1B6}">
      <dgm:prSet/>
      <dgm:spPr/>
      <dgm:t>
        <a:bodyPr/>
        <a:lstStyle/>
        <a:p>
          <a:endParaRPr lang="en-US"/>
        </a:p>
      </dgm:t>
    </dgm:pt>
    <dgm:pt modelId="{959542F1-3FE9-4871-88CE-F8CD4178531E}" type="sibTrans" cxnId="{699656FE-4616-41D0-9B79-16C9EFFDF1B6}">
      <dgm:prSet/>
      <dgm:spPr/>
      <dgm:t>
        <a:bodyPr/>
        <a:lstStyle/>
        <a:p>
          <a:endParaRPr lang="en-US"/>
        </a:p>
      </dgm:t>
    </dgm:pt>
    <dgm:pt modelId="{9154C0AF-0C77-4EFA-9685-BDDC65ACB169}">
      <dgm:prSet custT="1"/>
      <dgm:spPr>
        <a:solidFill>
          <a:srgbClr val="0070C0"/>
        </a:solidFill>
      </dgm:spPr>
      <dgm:t>
        <a:bodyPr/>
        <a:lstStyle/>
        <a:p>
          <a:r>
            <a:rPr lang="en-US" sz="500" dirty="0"/>
            <a:t>3</a:t>
          </a:r>
          <a:r>
            <a:rPr lang="en-US" sz="500" baseline="30000" dirty="0"/>
            <a:t>rd</a:t>
          </a:r>
          <a:r>
            <a:rPr lang="en-US" sz="500" dirty="0"/>
            <a:t> Reading (2)</a:t>
          </a:r>
        </a:p>
      </dgm:t>
    </dgm:pt>
    <dgm:pt modelId="{FEED4FDF-40BE-42DA-97F7-4CDF724E7372}" type="parTrans" cxnId="{88889164-E383-4A77-A654-C67A326356CD}">
      <dgm:prSet/>
      <dgm:spPr/>
      <dgm:t>
        <a:bodyPr/>
        <a:lstStyle/>
        <a:p>
          <a:endParaRPr lang="en-US"/>
        </a:p>
      </dgm:t>
    </dgm:pt>
    <dgm:pt modelId="{0D204E4A-6788-4A2B-9E69-547BE4BF2271}" type="sibTrans" cxnId="{88889164-E383-4A77-A654-C67A326356CD}">
      <dgm:prSet/>
      <dgm:spPr/>
      <dgm:t>
        <a:bodyPr/>
        <a:lstStyle/>
        <a:p>
          <a:endParaRPr lang="en-US"/>
        </a:p>
      </dgm:t>
    </dgm:pt>
    <dgm:pt modelId="{908B97EE-4617-42BB-9766-51D974EDFDB8}">
      <dgm:prSet custT="1"/>
      <dgm:spPr/>
      <dgm:t>
        <a:bodyPr/>
        <a:lstStyle/>
        <a:p>
          <a:r>
            <a:rPr lang="en-US" sz="700" dirty="0"/>
            <a:t>1</a:t>
          </a:r>
          <a:r>
            <a:rPr lang="en-US" sz="700" baseline="30000" dirty="0"/>
            <a:t>st</a:t>
          </a:r>
          <a:r>
            <a:rPr lang="en-US" sz="700" dirty="0"/>
            <a:t> Branch</a:t>
          </a:r>
        </a:p>
      </dgm:t>
    </dgm:pt>
    <dgm:pt modelId="{F3072AC0-586E-4DA8-98E5-21EE33CC4C59}" type="parTrans" cxnId="{075B9354-3285-4CF5-8512-D05AB22AF38A}">
      <dgm:prSet/>
      <dgm:spPr/>
      <dgm:t>
        <a:bodyPr/>
        <a:lstStyle/>
        <a:p>
          <a:endParaRPr lang="en-US"/>
        </a:p>
      </dgm:t>
    </dgm:pt>
    <dgm:pt modelId="{DC3D715A-2836-4031-BA28-E16A50E0EDAD}" type="sibTrans" cxnId="{075B9354-3285-4CF5-8512-D05AB22AF38A}">
      <dgm:prSet/>
      <dgm:spPr/>
      <dgm:t>
        <a:bodyPr/>
        <a:lstStyle/>
        <a:p>
          <a:endParaRPr lang="en-US"/>
        </a:p>
      </dgm:t>
    </dgm:pt>
    <dgm:pt modelId="{79F0AF6E-100E-4B2C-9F93-372157F09DFC}">
      <dgm:prSet custT="1"/>
      <dgm:spPr/>
      <dgm:t>
        <a:bodyPr/>
        <a:lstStyle/>
        <a:p>
          <a:r>
            <a:rPr lang="en-US" sz="700" dirty="0"/>
            <a:t>2</a:t>
          </a:r>
          <a:r>
            <a:rPr lang="en-US" sz="700" baseline="30000" dirty="0"/>
            <a:t>nd</a:t>
          </a:r>
          <a:r>
            <a:rPr lang="en-US" sz="700" dirty="0"/>
            <a:t> Branch</a:t>
          </a:r>
        </a:p>
      </dgm:t>
    </dgm:pt>
    <dgm:pt modelId="{0F302897-9259-4F2C-A75C-0F2D2E09FF90}" type="parTrans" cxnId="{FAB0AC80-1A9B-4EE2-B21B-5D5208F4DCF1}">
      <dgm:prSet/>
      <dgm:spPr/>
      <dgm:t>
        <a:bodyPr/>
        <a:lstStyle/>
        <a:p>
          <a:endParaRPr lang="en-US"/>
        </a:p>
      </dgm:t>
    </dgm:pt>
    <dgm:pt modelId="{3527C074-EB2C-4DF2-9D0E-982F0CFCDBBE}" type="sibTrans" cxnId="{FAB0AC80-1A9B-4EE2-B21B-5D5208F4DCF1}">
      <dgm:prSet/>
      <dgm:spPr/>
      <dgm:t>
        <a:bodyPr/>
        <a:lstStyle/>
        <a:p>
          <a:endParaRPr lang="en-US"/>
        </a:p>
      </dgm:t>
    </dgm:pt>
    <dgm:pt modelId="{07335FAE-0715-4D81-8375-E790B45EB725}">
      <dgm:prSet custT="1"/>
      <dgm:spPr/>
      <dgm:t>
        <a:bodyPr/>
        <a:lstStyle/>
        <a:p>
          <a:r>
            <a:rPr lang="en-US" sz="500" dirty="0"/>
            <a:t>Concurrence</a:t>
          </a:r>
        </a:p>
      </dgm:t>
    </dgm:pt>
    <dgm:pt modelId="{C6D10213-8716-4EE3-AF26-F4587DD046C0}" type="parTrans" cxnId="{D469A41E-D23A-4804-89B1-F20980B072B6}">
      <dgm:prSet/>
      <dgm:spPr/>
      <dgm:t>
        <a:bodyPr/>
        <a:lstStyle/>
        <a:p>
          <a:endParaRPr lang="en-US"/>
        </a:p>
      </dgm:t>
    </dgm:pt>
    <dgm:pt modelId="{5D74E0DB-BEDD-4A79-8BE7-B4A3525CA831}" type="sibTrans" cxnId="{D469A41E-D23A-4804-89B1-F20980B072B6}">
      <dgm:prSet/>
      <dgm:spPr/>
      <dgm:t>
        <a:bodyPr/>
        <a:lstStyle/>
        <a:p>
          <a:endParaRPr lang="en-US"/>
        </a:p>
      </dgm:t>
    </dgm:pt>
    <dgm:pt modelId="{ED41070E-2ABA-4C71-B19F-37BD38500F4E}">
      <dgm:prSet/>
      <dgm:spPr/>
      <dgm:t>
        <a:bodyPr/>
        <a:lstStyle/>
        <a:p>
          <a:r>
            <a:rPr lang="en-US" dirty="0"/>
            <a:t>Enactment</a:t>
          </a:r>
        </a:p>
      </dgm:t>
    </dgm:pt>
    <dgm:pt modelId="{0D5A2839-7563-467D-9F7F-79D357154767}" type="parTrans" cxnId="{4E58A612-07C6-492B-8D65-3113453D4BD1}">
      <dgm:prSet/>
      <dgm:spPr/>
      <dgm:t>
        <a:bodyPr/>
        <a:lstStyle/>
        <a:p>
          <a:endParaRPr lang="en-US"/>
        </a:p>
      </dgm:t>
    </dgm:pt>
    <dgm:pt modelId="{304741AA-04AB-4DC6-A534-EF91EE0415F0}" type="sibTrans" cxnId="{4E58A612-07C6-492B-8D65-3113453D4BD1}">
      <dgm:prSet/>
      <dgm:spPr/>
      <dgm:t>
        <a:bodyPr/>
        <a:lstStyle/>
        <a:p>
          <a:endParaRPr lang="en-US"/>
        </a:p>
      </dgm:t>
    </dgm:pt>
    <dgm:pt modelId="{84A255A1-5550-4A72-A492-16008EC164AA}">
      <dgm:prSet custT="1"/>
      <dgm:spPr/>
      <dgm:t>
        <a:bodyPr/>
        <a:lstStyle/>
        <a:p>
          <a:r>
            <a:rPr lang="en-US" sz="1000" dirty="0"/>
            <a:t>Law</a:t>
          </a:r>
        </a:p>
      </dgm:t>
    </dgm:pt>
    <dgm:pt modelId="{1CA62B0B-7ECE-496C-83C1-50534EF84029}" type="parTrans" cxnId="{53C28901-C333-497F-B41D-7986E97922DD}">
      <dgm:prSet/>
      <dgm:spPr/>
      <dgm:t>
        <a:bodyPr/>
        <a:lstStyle/>
        <a:p>
          <a:endParaRPr lang="en-US"/>
        </a:p>
      </dgm:t>
    </dgm:pt>
    <dgm:pt modelId="{30EE40B4-D1B7-400C-BB07-E09614EB1EF8}" type="sibTrans" cxnId="{53C28901-C333-497F-B41D-7986E97922DD}">
      <dgm:prSet/>
      <dgm:spPr/>
      <dgm:t>
        <a:bodyPr/>
        <a:lstStyle/>
        <a:p>
          <a:endParaRPr lang="en-US"/>
        </a:p>
      </dgm:t>
    </dgm:pt>
    <dgm:pt modelId="{8F2027BF-BF94-4241-ABFA-776A621C5784}" type="pres">
      <dgm:prSet presAssocID="{2073357B-6E79-4A12-9BB2-58A8A5A78B12}" presName="Name0" presStyleCnt="0">
        <dgm:presLayoutVars>
          <dgm:dir/>
          <dgm:resizeHandles val="exact"/>
        </dgm:presLayoutVars>
      </dgm:prSet>
      <dgm:spPr/>
    </dgm:pt>
    <dgm:pt modelId="{E050BA7A-410E-4AA9-8C53-F505314A7CB6}" type="pres">
      <dgm:prSet presAssocID="{07D383D7-65FB-42A6-A186-00B6C96A7FBE}" presName="parTxOnly" presStyleLbl="node1" presStyleIdx="0" presStyleCnt="14">
        <dgm:presLayoutVars>
          <dgm:bulletEnabled val="1"/>
        </dgm:presLayoutVars>
      </dgm:prSet>
      <dgm:spPr/>
    </dgm:pt>
    <dgm:pt modelId="{072DADBD-8CA5-4EF6-8E82-CF528D72740B}" type="pres">
      <dgm:prSet presAssocID="{6C6E779A-18CB-4D9F-AA04-E8135D8ACFD0}" presName="parSpace" presStyleCnt="0"/>
      <dgm:spPr/>
    </dgm:pt>
    <dgm:pt modelId="{0243361B-5EC4-465C-80C7-363866046FCD}" type="pres">
      <dgm:prSet presAssocID="{8E97E575-AA13-4587-B89C-DEE832AEC461}" presName="parTxOnly" presStyleLbl="node1" presStyleIdx="1" presStyleCnt="14">
        <dgm:presLayoutVars>
          <dgm:bulletEnabled val="1"/>
        </dgm:presLayoutVars>
      </dgm:prSet>
      <dgm:spPr/>
    </dgm:pt>
    <dgm:pt modelId="{C12B7B5A-DDF2-4A8A-96BF-0632139912E9}" type="pres">
      <dgm:prSet presAssocID="{A19984D1-289E-47F6-AF78-0C3F8EBA3742}" presName="parSpace" presStyleCnt="0"/>
      <dgm:spPr/>
    </dgm:pt>
    <dgm:pt modelId="{028F668F-2A64-4DBE-A678-CB85F87BEC97}" type="pres">
      <dgm:prSet presAssocID="{09E9DA12-70D3-48FC-B597-4AB1FBE0577F}" presName="parTxOnly" presStyleLbl="node1" presStyleIdx="2" presStyleCnt="14">
        <dgm:presLayoutVars>
          <dgm:bulletEnabled val="1"/>
        </dgm:presLayoutVars>
      </dgm:prSet>
      <dgm:spPr/>
    </dgm:pt>
    <dgm:pt modelId="{69FDB2B8-2D2E-4414-9549-BBDE3D770B84}" type="pres">
      <dgm:prSet presAssocID="{24872708-F4F7-44E4-9313-0CF99573A006}" presName="parSpace" presStyleCnt="0"/>
      <dgm:spPr/>
    </dgm:pt>
    <dgm:pt modelId="{CBFD01C3-B9C3-40B4-B807-A4147BCC6BA7}" type="pres">
      <dgm:prSet presAssocID="{C13E6D73-42D4-4C6C-9A1C-D85238965A25}" presName="parTxOnly" presStyleLbl="node1" presStyleIdx="3" presStyleCnt="14">
        <dgm:presLayoutVars>
          <dgm:bulletEnabled val="1"/>
        </dgm:presLayoutVars>
      </dgm:prSet>
      <dgm:spPr/>
    </dgm:pt>
    <dgm:pt modelId="{78327910-6497-44D9-9FAC-655A04D4CA10}" type="pres">
      <dgm:prSet presAssocID="{E479C267-F7B5-4458-9ED8-238D9428CCA7}" presName="parSpace" presStyleCnt="0"/>
      <dgm:spPr/>
    </dgm:pt>
    <dgm:pt modelId="{D00018DA-E0D4-41E3-B7AA-11D44707664F}" type="pres">
      <dgm:prSet presAssocID="{F7FE2D8C-98E3-4452-8E6B-40CE67F90453}" presName="parTxOnly" presStyleLbl="node1" presStyleIdx="4" presStyleCnt="14">
        <dgm:presLayoutVars>
          <dgm:bulletEnabled val="1"/>
        </dgm:presLayoutVars>
      </dgm:prSet>
      <dgm:spPr/>
    </dgm:pt>
    <dgm:pt modelId="{0A4CFFDB-4B22-47EC-8224-3B83E47255FD}" type="pres">
      <dgm:prSet presAssocID="{E72034A3-91DB-4843-BCE8-CE8C7AC5B0D1}" presName="parSpace" presStyleCnt="0"/>
      <dgm:spPr/>
    </dgm:pt>
    <dgm:pt modelId="{858D13DA-1335-4293-9B46-901ED191723F}" type="pres">
      <dgm:prSet presAssocID="{5C4573C4-D137-4D41-802E-195DEF87673A}" presName="parTxOnly" presStyleLbl="node1" presStyleIdx="5" presStyleCnt="14">
        <dgm:presLayoutVars>
          <dgm:bulletEnabled val="1"/>
        </dgm:presLayoutVars>
      </dgm:prSet>
      <dgm:spPr/>
    </dgm:pt>
    <dgm:pt modelId="{6F7F6E47-0181-42E9-BA44-7BE16E12C98A}" type="pres">
      <dgm:prSet presAssocID="{D485195B-4450-40E6-AF53-7A8F6693ACA7}" presName="parSpace" presStyleCnt="0"/>
      <dgm:spPr/>
    </dgm:pt>
    <dgm:pt modelId="{359DF94B-32C5-4C9D-8548-61E34F1C69E1}" type="pres">
      <dgm:prSet presAssocID="{6D8DF377-DDD8-4E2F-A429-DB6420F7B4E2}" presName="parTxOnly" presStyleLbl="node1" presStyleIdx="6" presStyleCnt="14">
        <dgm:presLayoutVars>
          <dgm:bulletEnabled val="1"/>
        </dgm:presLayoutVars>
      </dgm:prSet>
      <dgm:spPr/>
    </dgm:pt>
    <dgm:pt modelId="{1970A798-1952-412A-B934-E6F3D12F086C}" type="pres">
      <dgm:prSet presAssocID="{BAA0F611-6A26-45EA-AA01-7DC35A580FF7}" presName="parSpace" presStyleCnt="0"/>
      <dgm:spPr/>
    </dgm:pt>
    <dgm:pt modelId="{4EBFB3EE-2EAA-4515-A618-6AA0F28F67D1}" type="pres">
      <dgm:prSet presAssocID="{A866E4EF-9FF6-40A9-8B7E-B04A4E5887A8}" presName="parTxOnly" presStyleLbl="node1" presStyleIdx="7" presStyleCnt="14">
        <dgm:presLayoutVars>
          <dgm:bulletEnabled val="1"/>
        </dgm:presLayoutVars>
      </dgm:prSet>
      <dgm:spPr/>
    </dgm:pt>
    <dgm:pt modelId="{59EEDD68-1A53-4D1C-93B8-9F1DB497A5CD}" type="pres">
      <dgm:prSet presAssocID="{959542F1-3FE9-4871-88CE-F8CD4178531E}" presName="parSpace" presStyleCnt="0"/>
      <dgm:spPr/>
    </dgm:pt>
    <dgm:pt modelId="{73FFCC56-7A5B-4C71-909E-307F7A54317A}" type="pres">
      <dgm:prSet presAssocID="{9154C0AF-0C77-4EFA-9685-BDDC65ACB169}" presName="parTxOnly" presStyleLbl="node1" presStyleIdx="8" presStyleCnt="14">
        <dgm:presLayoutVars>
          <dgm:bulletEnabled val="1"/>
        </dgm:presLayoutVars>
      </dgm:prSet>
      <dgm:spPr/>
    </dgm:pt>
    <dgm:pt modelId="{C9001DA8-C3C0-48C1-9AC0-D578802C5002}" type="pres">
      <dgm:prSet presAssocID="{0D204E4A-6788-4A2B-9E69-547BE4BF2271}" presName="parSpace" presStyleCnt="0"/>
      <dgm:spPr/>
    </dgm:pt>
    <dgm:pt modelId="{E6DAB853-E106-4E67-A4BD-C594FA33BBEA}" type="pres">
      <dgm:prSet presAssocID="{908B97EE-4617-42BB-9766-51D974EDFDB8}" presName="parTxOnly" presStyleLbl="node1" presStyleIdx="9" presStyleCnt="14">
        <dgm:presLayoutVars>
          <dgm:bulletEnabled val="1"/>
        </dgm:presLayoutVars>
      </dgm:prSet>
      <dgm:spPr/>
    </dgm:pt>
    <dgm:pt modelId="{794FE91B-9C8E-4D91-BED1-91962CD00382}" type="pres">
      <dgm:prSet presAssocID="{DC3D715A-2836-4031-BA28-E16A50E0EDAD}" presName="parSpace" presStyleCnt="0"/>
      <dgm:spPr/>
    </dgm:pt>
    <dgm:pt modelId="{67F504D3-8D9E-4B3B-AD5B-4E0780E0391B}" type="pres">
      <dgm:prSet presAssocID="{79F0AF6E-100E-4B2C-9F93-372157F09DFC}" presName="parTxOnly" presStyleLbl="node1" presStyleIdx="10" presStyleCnt="14">
        <dgm:presLayoutVars>
          <dgm:bulletEnabled val="1"/>
        </dgm:presLayoutVars>
      </dgm:prSet>
      <dgm:spPr/>
    </dgm:pt>
    <dgm:pt modelId="{07F130CA-F44B-403F-94F9-A0874DA8DB9E}" type="pres">
      <dgm:prSet presAssocID="{3527C074-EB2C-4DF2-9D0E-982F0CFCDBBE}" presName="parSpace" presStyleCnt="0"/>
      <dgm:spPr/>
    </dgm:pt>
    <dgm:pt modelId="{28483544-55DA-4B27-B9B6-159377A6C921}" type="pres">
      <dgm:prSet presAssocID="{07335FAE-0715-4D81-8375-E790B45EB725}" presName="parTxOnly" presStyleLbl="node1" presStyleIdx="11" presStyleCnt="14">
        <dgm:presLayoutVars>
          <dgm:bulletEnabled val="1"/>
        </dgm:presLayoutVars>
      </dgm:prSet>
      <dgm:spPr/>
    </dgm:pt>
    <dgm:pt modelId="{719DD473-2560-4047-830A-5F01BD3F6625}" type="pres">
      <dgm:prSet presAssocID="{5D74E0DB-BEDD-4A79-8BE7-B4A3525CA831}" presName="parSpace" presStyleCnt="0"/>
      <dgm:spPr/>
    </dgm:pt>
    <dgm:pt modelId="{1C0CF895-F9EC-4735-8FDC-693039E9FE27}" type="pres">
      <dgm:prSet presAssocID="{ED41070E-2ABA-4C71-B19F-37BD38500F4E}" presName="parTxOnly" presStyleLbl="node1" presStyleIdx="12" presStyleCnt="14">
        <dgm:presLayoutVars>
          <dgm:bulletEnabled val="1"/>
        </dgm:presLayoutVars>
      </dgm:prSet>
      <dgm:spPr/>
    </dgm:pt>
    <dgm:pt modelId="{C3C0085D-44B9-4E6D-AB12-1E59ABB50FCF}" type="pres">
      <dgm:prSet presAssocID="{304741AA-04AB-4DC6-A534-EF91EE0415F0}" presName="parSpace" presStyleCnt="0"/>
      <dgm:spPr/>
    </dgm:pt>
    <dgm:pt modelId="{9D0BC444-AAFC-4D64-8FF5-08A845107391}" type="pres">
      <dgm:prSet presAssocID="{84A255A1-5550-4A72-A492-16008EC164AA}" presName="parTxOnly" presStyleLbl="node1" presStyleIdx="13" presStyleCnt="14">
        <dgm:presLayoutVars>
          <dgm:bulletEnabled val="1"/>
        </dgm:presLayoutVars>
      </dgm:prSet>
      <dgm:spPr/>
    </dgm:pt>
  </dgm:ptLst>
  <dgm:cxnLst>
    <dgm:cxn modelId="{53C28901-C333-497F-B41D-7986E97922DD}" srcId="{2073357B-6E79-4A12-9BB2-58A8A5A78B12}" destId="{84A255A1-5550-4A72-A492-16008EC164AA}" srcOrd="13" destOrd="0" parTransId="{1CA62B0B-7ECE-496C-83C1-50534EF84029}" sibTransId="{30EE40B4-D1B7-400C-BB07-E09614EB1EF8}"/>
    <dgm:cxn modelId="{4E58A612-07C6-492B-8D65-3113453D4BD1}" srcId="{2073357B-6E79-4A12-9BB2-58A8A5A78B12}" destId="{ED41070E-2ABA-4C71-B19F-37BD38500F4E}" srcOrd="12" destOrd="0" parTransId="{0D5A2839-7563-467D-9F7F-79D357154767}" sibTransId="{304741AA-04AB-4DC6-A534-EF91EE0415F0}"/>
    <dgm:cxn modelId="{68CC8617-D5C4-4028-84AC-D1926A9BC086}" type="presOf" srcId="{ED41070E-2ABA-4C71-B19F-37BD38500F4E}" destId="{1C0CF895-F9EC-4735-8FDC-693039E9FE27}" srcOrd="0" destOrd="0" presId="urn:microsoft.com/office/officeart/2005/8/layout/hChevron3"/>
    <dgm:cxn modelId="{AA7C1F1A-96D7-4566-A5D9-F3BC15F1E4D6}" type="presOf" srcId="{5C4573C4-D137-4D41-802E-195DEF87673A}" destId="{858D13DA-1335-4293-9B46-901ED191723F}" srcOrd="0" destOrd="0" presId="urn:microsoft.com/office/officeart/2005/8/layout/hChevron3"/>
    <dgm:cxn modelId="{D469A41E-D23A-4804-89B1-F20980B072B6}" srcId="{2073357B-6E79-4A12-9BB2-58A8A5A78B12}" destId="{07335FAE-0715-4D81-8375-E790B45EB725}" srcOrd="11" destOrd="0" parTransId="{C6D10213-8716-4EE3-AF26-F4587DD046C0}" sibTransId="{5D74E0DB-BEDD-4A79-8BE7-B4A3525CA831}"/>
    <dgm:cxn modelId="{96E32128-2629-4F81-B19E-B8347F65335F}" type="presOf" srcId="{8E97E575-AA13-4587-B89C-DEE832AEC461}" destId="{0243361B-5EC4-465C-80C7-363866046FCD}" srcOrd="0" destOrd="0" presId="urn:microsoft.com/office/officeart/2005/8/layout/hChevron3"/>
    <dgm:cxn modelId="{48987729-E60A-4E7A-B1DD-E5E9FF69C9A2}" type="presOf" srcId="{908B97EE-4617-42BB-9766-51D974EDFDB8}" destId="{E6DAB853-E106-4E67-A4BD-C594FA33BBEA}" srcOrd="0" destOrd="0" presId="urn:microsoft.com/office/officeart/2005/8/layout/hChevron3"/>
    <dgm:cxn modelId="{42AB5130-22F4-40F1-84AE-15464A82B73E}" srcId="{2073357B-6E79-4A12-9BB2-58A8A5A78B12}" destId="{07D383D7-65FB-42A6-A186-00B6C96A7FBE}" srcOrd="0" destOrd="0" parTransId="{FDF00C89-4214-4514-A908-FD2CB0A0D541}" sibTransId="{6C6E779A-18CB-4D9F-AA04-E8135D8ACFD0}"/>
    <dgm:cxn modelId="{F19BCE5E-462F-4219-962D-3E382ED5812D}" srcId="{2073357B-6E79-4A12-9BB2-58A8A5A78B12}" destId="{09E9DA12-70D3-48FC-B597-4AB1FBE0577F}" srcOrd="2" destOrd="0" parTransId="{25C08502-9306-4A5A-B352-81BC2B5BEE86}" sibTransId="{24872708-F4F7-44E4-9313-0CF99573A006}"/>
    <dgm:cxn modelId="{C0F39E62-2B50-4E82-B79B-B2032D45AAA5}" type="presOf" srcId="{84A255A1-5550-4A72-A492-16008EC164AA}" destId="{9D0BC444-AAFC-4D64-8FF5-08A845107391}" srcOrd="0" destOrd="0" presId="urn:microsoft.com/office/officeart/2005/8/layout/hChevron3"/>
    <dgm:cxn modelId="{38A94D44-72D1-40BB-BF5A-348BE77B2D34}" srcId="{2073357B-6E79-4A12-9BB2-58A8A5A78B12}" destId="{8E97E575-AA13-4587-B89C-DEE832AEC461}" srcOrd="1" destOrd="0" parTransId="{4D7596EF-3F4D-4CDE-A626-4634A92D2B4D}" sibTransId="{A19984D1-289E-47F6-AF78-0C3F8EBA3742}"/>
    <dgm:cxn modelId="{88889164-E383-4A77-A654-C67A326356CD}" srcId="{2073357B-6E79-4A12-9BB2-58A8A5A78B12}" destId="{9154C0AF-0C77-4EFA-9685-BDDC65ACB169}" srcOrd="8" destOrd="0" parTransId="{FEED4FDF-40BE-42DA-97F7-4CDF724E7372}" sibTransId="{0D204E4A-6788-4A2B-9E69-547BE4BF2271}"/>
    <dgm:cxn modelId="{583D456E-688C-4F29-B846-9BAA8EF8446B}" type="presOf" srcId="{2073357B-6E79-4A12-9BB2-58A8A5A78B12}" destId="{8F2027BF-BF94-4241-ABFA-776A621C5784}" srcOrd="0" destOrd="0" presId="urn:microsoft.com/office/officeart/2005/8/layout/hChevron3"/>
    <dgm:cxn modelId="{F924B570-D013-4227-B6F5-431636B37DF0}" srcId="{2073357B-6E79-4A12-9BB2-58A8A5A78B12}" destId="{5C4573C4-D137-4D41-802E-195DEF87673A}" srcOrd="5" destOrd="0" parTransId="{4F8D2004-8877-48F9-B559-CD6DD16C7163}" sibTransId="{D485195B-4450-40E6-AF53-7A8F6693ACA7}"/>
    <dgm:cxn modelId="{075B9354-3285-4CF5-8512-D05AB22AF38A}" srcId="{2073357B-6E79-4A12-9BB2-58A8A5A78B12}" destId="{908B97EE-4617-42BB-9766-51D974EDFDB8}" srcOrd="9" destOrd="0" parTransId="{F3072AC0-586E-4DA8-98E5-21EE33CC4C59}" sibTransId="{DC3D715A-2836-4031-BA28-E16A50E0EDAD}"/>
    <dgm:cxn modelId="{D6A9EA58-8752-4888-9CBB-42100ACB87CC}" type="presOf" srcId="{07D383D7-65FB-42A6-A186-00B6C96A7FBE}" destId="{E050BA7A-410E-4AA9-8C53-F505314A7CB6}" srcOrd="0" destOrd="0" presId="urn:microsoft.com/office/officeart/2005/8/layout/hChevron3"/>
    <dgm:cxn modelId="{A20A157E-7CDF-4F35-93DE-459FAD049F7A}" type="presOf" srcId="{F7FE2D8C-98E3-4452-8E6B-40CE67F90453}" destId="{D00018DA-E0D4-41E3-B7AA-11D44707664F}" srcOrd="0" destOrd="0" presId="urn:microsoft.com/office/officeart/2005/8/layout/hChevron3"/>
    <dgm:cxn modelId="{0C744E80-C266-4098-BDEC-8038A74B9186}" type="presOf" srcId="{6D8DF377-DDD8-4E2F-A429-DB6420F7B4E2}" destId="{359DF94B-32C5-4C9D-8548-61E34F1C69E1}" srcOrd="0" destOrd="0" presId="urn:microsoft.com/office/officeart/2005/8/layout/hChevron3"/>
    <dgm:cxn modelId="{FAB0AC80-1A9B-4EE2-B21B-5D5208F4DCF1}" srcId="{2073357B-6E79-4A12-9BB2-58A8A5A78B12}" destId="{79F0AF6E-100E-4B2C-9F93-372157F09DFC}" srcOrd="10" destOrd="0" parTransId="{0F302897-9259-4F2C-A75C-0F2D2E09FF90}" sibTransId="{3527C074-EB2C-4DF2-9D0E-982F0CFCDBBE}"/>
    <dgm:cxn modelId="{39C98582-AD18-4A9D-A809-10DC13E94B97}" type="presOf" srcId="{79F0AF6E-100E-4B2C-9F93-372157F09DFC}" destId="{67F504D3-8D9E-4B3B-AD5B-4E0780E0391B}" srcOrd="0" destOrd="0" presId="urn:microsoft.com/office/officeart/2005/8/layout/hChevron3"/>
    <dgm:cxn modelId="{E30B7A91-DFE9-45F3-B576-D8E7574D11FD}" srcId="{2073357B-6E79-4A12-9BB2-58A8A5A78B12}" destId="{C13E6D73-42D4-4C6C-9A1C-D85238965A25}" srcOrd="3" destOrd="0" parTransId="{FD18B3BB-489C-45A7-9396-1A2CEE0B11A9}" sibTransId="{E479C267-F7B5-4458-9ED8-238D9428CCA7}"/>
    <dgm:cxn modelId="{F3BCE2A3-CC43-4DFC-B63F-0D9B16E1E077}" type="presOf" srcId="{9154C0AF-0C77-4EFA-9685-BDDC65ACB169}" destId="{73FFCC56-7A5B-4C71-909E-307F7A54317A}" srcOrd="0" destOrd="0" presId="urn:microsoft.com/office/officeart/2005/8/layout/hChevron3"/>
    <dgm:cxn modelId="{D1DD6FB2-7288-4718-9583-C8EF687C2EC7}" type="presOf" srcId="{C13E6D73-42D4-4C6C-9A1C-D85238965A25}" destId="{CBFD01C3-B9C3-40B4-B807-A4147BCC6BA7}" srcOrd="0" destOrd="0" presId="urn:microsoft.com/office/officeart/2005/8/layout/hChevron3"/>
    <dgm:cxn modelId="{DB01A8BC-ADBD-41DB-A6F1-15BBD688641C}" type="presOf" srcId="{09E9DA12-70D3-48FC-B597-4AB1FBE0577F}" destId="{028F668F-2A64-4DBE-A678-CB85F87BEC97}" srcOrd="0" destOrd="0" presId="urn:microsoft.com/office/officeart/2005/8/layout/hChevron3"/>
    <dgm:cxn modelId="{AB9B0EC0-D32C-48B3-8E85-89D3941355E8}" type="presOf" srcId="{A866E4EF-9FF6-40A9-8B7E-B04A4E5887A8}" destId="{4EBFB3EE-2EAA-4515-A618-6AA0F28F67D1}" srcOrd="0" destOrd="0" presId="urn:microsoft.com/office/officeart/2005/8/layout/hChevron3"/>
    <dgm:cxn modelId="{009FD1C0-E6E6-4071-A7E3-55EFCAB96481}" srcId="{2073357B-6E79-4A12-9BB2-58A8A5A78B12}" destId="{F7FE2D8C-98E3-4452-8E6B-40CE67F90453}" srcOrd="4" destOrd="0" parTransId="{128EDCB5-EDDA-4879-A569-07ADBF153856}" sibTransId="{E72034A3-91DB-4843-BCE8-CE8C7AC5B0D1}"/>
    <dgm:cxn modelId="{72C9FBEE-2FFE-4C1F-9A7C-D1612CA82D78}" type="presOf" srcId="{07335FAE-0715-4D81-8375-E790B45EB725}" destId="{28483544-55DA-4B27-B9B6-159377A6C921}" srcOrd="0" destOrd="0" presId="urn:microsoft.com/office/officeart/2005/8/layout/hChevron3"/>
    <dgm:cxn modelId="{D3965DF4-5B91-4866-BE7E-21E15FD62E7A}" srcId="{2073357B-6E79-4A12-9BB2-58A8A5A78B12}" destId="{6D8DF377-DDD8-4E2F-A429-DB6420F7B4E2}" srcOrd="6" destOrd="0" parTransId="{8D83166A-BC08-4753-AFDC-556EB6C2C6CD}" sibTransId="{BAA0F611-6A26-45EA-AA01-7DC35A580FF7}"/>
    <dgm:cxn modelId="{699656FE-4616-41D0-9B79-16C9EFFDF1B6}" srcId="{2073357B-6E79-4A12-9BB2-58A8A5A78B12}" destId="{A866E4EF-9FF6-40A9-8B7E-B04A4E5887A8}" srcOrd="7" destOrd="0" parTransId="{737B1B29-0E48-469C-8FBD-017FB0FDCD7D}" sibTransId="{959542F1-3FE9-4871-88CE-F8CD4178531E}"/>
    <dgm:cxn modelId="{155803DB-2C93-450D-8EA7-6FFB1AE9B234}" type="presParOf" srcId="{8F2027BF-BF94-4241-ABFA-776A621C5784}" destId="{E050BA7A-410E-4AA9-8C53-F505314A7CB6}" srcOrd="0" destOrd="0" presId="urn:microsoft.com/office/officeart/2005/8/layout/hChevron3"/>
    <dgm:cxn modelId="{B8772D2D-F962-48DF-8285-BA3E858347D6}" type="presParOf" srcId="{8F2027BF-BF94-4241-ABFA-776A621C5784}" destId="{072DADBD-8CA5-4EF6-8E82-CF528D72740B}" srcOrd="1" destOrd="0" presId="urn:microsoft.com/office/officeart/2005/8/layout/hChevron3"/>
    <dgm:cxn modelId="{1327CE47-3C1F-420E-9FEA-70ABBE512E24}" type="presParOf" srcId="{8F2027BF-BF94-4241-ABFA-776A621C5784}" destId="{0243361B-5EC4-465C-80C7-363866046FCD}" srcOrd="2" destOrd="0" presId="urn:microsoft.com/office/officeart/2005/8/layout/hChevron3"/>
    <dgm:cxn modelId="{C4F8A116-823D-4DD3-B7C5-9BAC476785CA}" type="presParOf" srcId="{8F2027BF-BF94-4241-ABFA-776A621C5784}" destId="{C12B7B5A-DDF2-4A8A-96BF-0632139912E9}" srcOrd="3" destOrd="0" presId="urn:microsoft.com/office/officeart/2005/8/layout/hChevron3"/>
    <dgm:cxn modelId="{19BA8388-902F-4727-B8CE-C6C5896BC110}" type="presParOf" srcId="{8F2027BF-BF94-4241-ABFA-776A621C5784}" destId="{028F668F-2A64-4DBE-A678-CB85F87BEC97}" srcOrd="4" destOrd="0" presId="urn:microsoft.com/office/officeart/2005/8/layout/hChevron3"/>
    <dgm:cxn modelId="{62F6224D-2708-4E56-9C88-2E305A7CA4F0}" type="presParOf" srcId="{8F2027BF-BF94-4241-ABFA-776A621C5784}" destId="{69FDB2B8-2D2E-4414-9549-BBDE3D770B84}" srcOrd="5" destOrd="0" presId="urn:microsoft.com/office/officeart/2005/8/layout/hChevron3"/>
    <dgm:cxn modelId="{D7947A38-E111-4080-ADBE-F75F696B3906}" type="presParOf" srcId="{8F2027BF-BF94-4241-ABFA-776A621C5784}" destId="{CBFD01C3-B9C3-40B4-B807-A4147BCC6BA7}" srcOrd="6" destOrd="0" presId="urn:microsoft.com/office/officeart/2005/8/layout/hChevron3"/>
    <dgm:cxn modelId="{C85AB807-9A11-497D-8F11-259F2B33C11F}" type="presParOf" srcId="{8F2027BF-BF94-4241-ABFA-776A621C5784}" destId="{78327910-6497-44D9-9FAC-655A04D4CA10}" srcOrd="7" destOrd="0" presId="urn:microsoft.com/office/officeart/2005/8/layout/hChevron3"/>
    <dgm:cxn modelId="{6B8C522C-3163-428B-A3E7-B1F8253E5E04}" type="presParOf" srcId="{8F2027BF-BF94-4241-ABFA-776A621C5784}" destId="{D00018DA-E0D4-41E3-B7AA-11D44707664F}" srcOrd="8" destOrd="0" presId="urn:microsoft.com/office/officeart/2005/8/layout/hChevron3"/>
    <dgm:cxn modelId="{79604CE6-A747-44EB-B944-82C701D9A9E7}" type="presParOf" srcId="{8F2027BF-BF94-4241-ABFA-776A621C5784}" destId="{0A4CFFDB-4B22-47EC-8224-3B83E47255FD}" srcOrd="9" destOrd="0" presId="urn:microsoft.com/office/officeart/2005/8/layout/hChevron3"/>
    <dgm:cxn modelId="{22744770-A849-4BDA-9084-3E8B96F1165A}" type="presParOf" srcId="{8F2027BF-BF94-4241-ABFA-776A621C5784}" destId="{858D13DA-1335-4293-9B46-901ED191723F}" srcOrd="10" destOrd="0" presId="urn:microsoft.com/office/officeart/2005/8/layout/hChevron3"/>
    <dgm:cxn modelId="{4CA7C831-CC4E-4C27-91CB-689CF08CC7E3}" type="presParOf" srcId="{8F2027BF-BF94-4241-ABFA-776A621C5784}" destId="{6F7F6E47-0181-42E9-BA44-7BE16E12C98A}" srcOrd="11" destOrd="0" presId="urn:microsoft.com/office/officeart/2005/8/layout/hChevron3"/>
    <dgm:cxn modelId="{53A16CC9-FCD9-46EB-8C74-0945B7FDDF28}" type="presParOf" srcId="{8F2027BF-BF94-4241-ABFA-776A621C5784}" destId="{359DF94B-32C5-4C9D-8548-61E34F1C69E1}" srcOrd="12" destOrd="0" presId="urn:microsoft.com/office/officeart/2005/8/layout/hChevron3"/>
    <dgm:cxn modelId="{A69AC646-B393-45CC-A591-B87384CF48E3}" type="presParOf" srcId="{8F2027BF-BF94-4241-ABFA-776A621C5784}" destId="{1970A798-1952-412A-B934-E6F3D12F086C}" srcOrd="13" destOrd="0" presId="urn:microsoft.com/office/officeart/2005/8/layout/hChevron3"/>
    <dgm:cxn modelId="{E35B94C4-2AD0-45F6-9D22-D1F6C42C2D81}" type="presParOf" srcId="{8F2027BF-BF94-4241-ABFA-776A621C5784}" destId="{4EBFB3EE-2EAA-4515-A618-6AA0F28F67D1}" srcOrd="14" destOrd="0" presId="urn:microsoft.com/office/officeart/2005/8/layout/hChevron3"/>
    <dgm:cxn modelId="{2C62254A-A3B0-4F1D-9782-FC5DBFDD4F29}" type="presParOf" srcId="{8F2027BF-BF94-4241-ABFA-776A621C5784}" destId="{59EEDD68-1A53-4D1C-93B8-9F1DB497A5CD}" srcOrd="15" destOrd="0" presId="urn:microsoft.com/office/officeart/2005/8/layout/hChevron3"/>
    <dgm:cxn modelId="{5B543AA5-41B0-41D0-BCD2-DE693261246C}" type="presParOf" srcId="{8F2027BF-BF94-4241-ABFA-776A621C5784}" destId="{73FFCC56-7A5B-4C71-909E-307F7A54317A}" srcOrd="16" destOrd="0" presId="urn:microsoft.com/office/officeart/2005/8/layout/hChevron3"/>
    <dgm:cxn modelId="{11E4A837-88D3-4955-ACDA-6BE420A82F19}" type="presParOf" srcId="{8F2027BF-BF94-4241-ABFA-776A621C5784}" destId="{C9001DA8-C3C0-48C1-9AC0-D578802C5002}" srcOrd="17" destOrd="0" presId="urn:microsoft.com/office/officeart/2005/8/layout/hChevron3"/>
    <dgm:cxn modelId="{3D1AE625-EF8B-4EBD-9A03-FDAEF811CD49}" type="presParOf" srcId="{8F2027BF-BF94-4241-ABFA-776A621C5784}" destId="{E6DAB853-E106-4E67-A4BD-C594FA33BBEA}" srcOrd="18" destOrd="0" presId="urn:microsoft.com/office/officeart/2005/8/layout/hChevron3"/>
    <dgm:cxn modelId="{5793A5B3-71FD-4337-9FEE-BFEBAF1FCE28}" type="presParOf" srcId="{8F2027BF-BF94-4241-ABFA-776A621C5784}" destId="{794FE91B-9C8E-4D91-BED1-91962CD00382}" srcOrd="19" destOrd="0" presId="urn:microsoft.com/office/officeart/2005/8/layout/hChevron3"/>
    <dgm:cxn modelId="{E85A7868-0CFD-409A-9124-D2851BD7EBE5}" type="presParOf" srcId="{8F2027BF-BF94-4241-ABFA-776A621C5784}" destId="{67F504D3-8D9E-4B3B-AD5B-4E0780E0391B}" srcOrd="20" destOrd="0" presId="urn:microsoft.com/office/officeart/2005/8/layout/hChevron3"/>
    <dgm:cxn modelId="{3FAF15F1-428C-4146-8BE0-45CD4F239595}" type="presParOf" srcId="{8F2027BF-BF94-4241-ABFA-776A621C5784}" destId="{07F130CA-F44B-403F-94F9-A0874DA8DB9E}" srcOrd="21" destOrd="0" presId="urn:microsoft.com/office/officeart/2005/8/layout/hChevron3"/>
    <dgm:cxn modelId="{A2EF92D1-AA5A-4618-BFFA-7BF37D2610E3}" type="presParOf" srcId="{8F2027BF-BF94-4241-ABFA-776A621C5784}" destId="{28483544-55DA-4B27-B9B6-159377A6C921}" srcOrd="22" destOrd="0" presId="urn:microsoft.com/office/officeart/2005/8/layout/hChevron3"/>
    <dgm:cxn modelId="{C85FE035-FAB0-4C12-A484-158207515F8E}" type="presParOf" srcId="{8F2027BF-BF94-4241-ABFA-776A621C5784}" destId="{719DD473-2560-4047-830A-5F01BD3F6625}" srcOrd="23" destOrd="0" presId="urn:microsoft.com/office/officeart/2005/8/layout/hChevron3"/>
    <dgm:cxn modelId="{168B2DE0-9B80-4F79-B3E5-6EEF887B1C69}" type="presParOf" srcId="{8F2027BF-BF94-4241-ABFA-776A621C5784}" destId="{1C0CF895-F9EC-4735-8FDC-693039E9FE27}" srcOrd="24" destOrd="0" presId="urn:microsoft.com/office/officeart/2005/8/layout/hChevron3"/>
    <dgm:cxn modelId="{8A4E3751-4149-4A1D-B058-B5A4D04A1443}" type="presParOf" srcId="{8F2027BF-BF94-4241-ABFA-776A621C5784}" destId="{C3C0085D-44B9-4E6D-AB12-1E59ABB50FCF}" srcOrd="25" destOrd="0" presId="urn:microsoft.com/office/officeart/2005/8/layout/hChevron3"/>
    <dgm:cxn modelId="{C22B713C-6C8B-4609-902E-5CF15D9D43E8}" type="presParOf" srcId="{8F2027BF-BF94-4241-ABFA-776A621C5784}" destId="{9D0BC444-AAFC-4D64-8FF5-08A845107391}" srcOrd="2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0BA7A-410E-4AA9-8C53-F505314A7CB6}">
      <dsp:nvSpPr>
        <dsp:cNvPr id="0" name=""/>
        <dsp:cNvSpPr/>
      </dsp:nvSpPr>
      <dsp:spPr>
        <a:xfrm>
          <a:off x="3694" y="1875963"/>
          <a:ext cx="780183" cy="312073"/>
        </a:xfrm>
        <a:prstGeom prst="homePlat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Idea</a:t>
          </a:r>
        </a:p>
      </dsp:txBody>
      <dsp:txXfrm>
        <a:off x="3694" y="1875963"/>
        <a:ext cx="702165" cy="312073"/>
      </dsp:txXfrm>
    </dsp:sp>
    <dsp:sp modelId="{0243361B-5EC4-465C-80C7-363866046FCD}">
      <dsp:nvSpPr>
        <dsp:cNvPr id="0" name=""/>
        <dsp:cNvSpPr/>
      </dsp:nvSpPr>
      <dsp:spPr>
        <a:xfrm>
          <a:off x="627841"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Draft</a:t>
          </a:r>
        </a:p>
      </dsp:txBody>
      <dsp:txXfrm>
        <a:off x="783878" y="1875963"/>
        <a:ext cx="468110" cy="312073"/>
      </dsp:txXfrm>
    </dsp:sp>
    <dsp:sp modelId="{028F668F-2A64-4DBE-A678-CB85F87BEC97}">
      <dsp:nvSpPr>
        <dsp:cNvPr id="0" name=""/>
        <dsp:cNvSpPr/>
      </dsp:nvSpPr>
      <dsp:spPr>
        <a:xfrm>
          <a:off x="1251987"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File</a:t>
          </a:r>
        </a:p>
      </dsp:txBody>
      <dsp:txXfrm>
        <a:off x="1408024" y="1875963"/>
        <a:ext cx="468110" cy="312073"/>
      </dsp:txXfrm>
    </dsp:sp>
    <dsp:sp modelId="{CBFD01C3-B9C3-40B4-B807-A4147BCC6BA7}">
      <dsp:nvSpPr>
        <dsp:cNvPr id="0" name=""/>
        <dsp:cNvSpPr/>
      </dsp:nvSpPr>
      <dsp:spPr>
        <a:xfrm>
          <a:off x="1876134"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17805">
            <a:lnSpc>
              <a:spcPct val="90000"/>
            </a:lnSpc>
            <a:spcBef>
              <a:spcPct val="0"/>
            </a:spcBef>
            <a:spcAft>
              <a:spcPct val="35000"/>
            </a:spcAft>
            <a:buNone/>
          </a:pPr>
          <a:r>
            <a:rPr lang="en-US" sz="490" kern="1200" dirty="0" err="1"/>
            <a:t>Cosponsorship</a:t>
          </a:r>
          <a:endParaRPr lang="en-US" sz="490" kern="1200" dirty="0"/>
        </a:p>
      </dsp:txBody>
      <dsp:txXfrm>
        <a:off x="2032171" y="1875963"/>
        <a:ext cx="468110" cy="312073"/>
      </dsp:txXfrm>
    </dsp:sp>
    <dsp:sp modelId="{D00018DA-E0D4-41E3-B7AA-11D44707664F}">
      <dsp:nvSpPr>
        <dsp:cNvPr id="0" name=""/>
        <dsp:cNvSpPr/>
      </dsp:nvSpPr>
      <dsp:spPr>
        <a:xfrm>
          <a:off x="2500281"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US" sz="800" kern="1200" dirty="0"/>
            <a:t>Hearing</a:t>
          </a:r>
        </a:p>
      </dsp:txBody>
      <dsp:txXfrm>
        <a:off x="2656318" y="1875963"/>
        <a:ext cx="468110" cy="312073"/>
      </dsp:txXfrm>
    </dsp:sp>
    <dsp:sp modelId="{858D13DA-1335-4293-9B46-901ED191723F}">
      <dsp:nvSpPr>
        <dsp:cNvPr id="0" name=""/>
        <dsp:cNvSpPr/>
      </dsp:nvSpPr>
      <dsp:spPr>
        <a:xfrm>
          <a:off x="3124428"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Report</a:t>
          </a:r>
        </a:p>
      </dsp:txBody>
      <dsp:txXfrm>
        <a:off x="3280465" y="1875963"/>
        <a:ext cx="468110" cy="312073"/>
      </dsp:txXfrm>
    </dsp:sp>
    <dsp:sp modelId="{359DF94B-32C5-4C9D-8548-61E34F1C69E1}">
      <dsp:nvSpPr>
        <dsp:cNvPr id="0" name=""/>
        <dsp:cNvSpPr/>
      </dsp:nvSpPr>
      <dsp:spPr>
        <a:xfrm>
          <a:off x="3748574"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US" sz="600" kern="1200" dirty="0"/>
            <a:t>2</a:t>
          </a:r>
          <a:r>
            <a:rPr lang="en-US" sz="600" kern="1200" baseline="30000" dirty="0"/>
            <a:t>nd</a:t>
          </a:r>
          <a:r>
            <a:rPr lang="en-US" sz="500" kern="1200" dirty="0"/>
            <a:t> </a:t>
          </a:r>
          <a:r>
            <a:rPr lang="en-US" sz="600" kern="1200" dirty="0"/>
            <a:t>Reading</a:t>
          </a:r>
        </a:p>
      </dsp:txBody>
      <dsp:txXfrm>
        <a:off x="3904611" y="1875963"/>
        <a:ext cx="468110" cy="312073"/>
      </dsp:txXfrm>
    </dsp:sp>
    <dsp:sp modelId="{4EBFB3EE-2EAA-4515-A618-6AA0F28F67D1}">
      <dsp:nvSpPr>
        <dsp:cNvPr id="0" name=""/>
        <dsp:cNvSpPr/>
      </dsp:nvSpPr>
      <dsp:spPr>
        <a:xfrm>
          <a:off x="4372721"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US" sz="500" kern="1200" dirty="0"/>
            <a:t>3</a:t>
          </a:r>
          <a:r>
            <a:rPr lang="en-US" sz="500" kern="1200" baseline="30000" dirty="0"/>
            <a:t>rd</a:t>
          </a:r>
          <a:r>
            <a:rPr lang="en-US" sz="500" kern="1200" dirty="0"/>
            <a:t> Reading (1)</a:t>
          </a:r>
        </a:p>
      </dsp:txBody>
      <dsp:txXfrm>
        <a:off x="4528758" y="1875963"/>
        <a:ext cx="468110" cy="312073"/>
      </dsp:txXfrm>
    </dsp:sp>
    <dsp:sp modelId="{73FFCC56-7A5B-4C71-909E-307F7A54317A}">
      <dsp:nvSpPr>
        <dsp:cNvPr id="0" name=""/>
        <dsp:cNvSpPr/>
      </dsp:nvSpPr>
      <dsp:spPr>
        <a:xfrm>
          <a:off x="4996868"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US" sz="500" kern="1200" dirty="0"/>
            <a:t>3</a:t>
          </a:r>
          <a:r>
            <a:rPr lang="en-US" sz="500" kern="1200" baseline="30000" dirty="0"/>
            <a:t>rd</a:t>
          </a:r>
          <a:r>
            <a:rPr lang="en-US" sz="500" kern="1200" dirty="0"/>
            <a:t> Reading (2)</a:t>
          </a:r>
        </a:p>
      </dsp:txBody>
      <dsp:txXfrm>
        <a:off x="5152905" y="1875963"/>
        <a:ext cx="468110" cy="312073"/>
      </dsp:txXfrm>
    </dsp:sp>
    <dsp:sp modelId="{E6DAB853-E106-4E67-A4BD-C594FA33BBEA}">
      <dsp:nvSpPr>
        <dsp:cNvPr id="0" name=""/>
        <dsp:cNvSpPr/>
      </dsp:nvSpPr>
      <dsp:spPr>
        <a:xfrm>
          <a:off x="5621015"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kern="1200" dirty="0"/>
            <a:t>1</a:t>
          </a:r>
          <a:r>
            <a:rPr lang="en-US" sz="700" kern="1200" baseline="30000" dirty="0"/>
            <a:t>st</a:t>
          </a:r>
          <a:r>
            <a:rPr lang="en-US" sz="700" kern="1200" dirty="0"/>
            <a:t> Branch</a:t>
          </a:r>
        </a:p>
      </dsp:txBody>
      <dsp:txXfrm>
        <a:off x="5777052" y="1875963"/>
        <a:ext cx="468110" cy="312073"/>
      </dsp:txXfrm>
    </dsp:sp>
    <dsp:sp modelId="{67F504D3-8D9E-4B3B-AD5B-4E0780E0391B}">
      <dsp:nvSpPr>
        <dsp:cNvPr id="0" name=""/>
        <dsp:cNvSpPr/>
      </dsp:nvSpPr>
      <dsp:spPr>
        <a:xfrm>
          <a:off x="6245161"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kern="1200" dirty="0"/>
            <a:t>2</a:t>
          </a:r>
          <a:r>
            <a:rPr lang="en-US" sz="700" kern="1200" baseline="30000" dirty="0"/>
            <a:t>nd</a:t>
          </a:r>
          <a:r>
            <a:rPr lang="en-US" sz="700" kern="1200" dirty="0"/>
            <a:t> Branch</a:t>
          </a:r>
        </a:p>
      </dsp:txBody>
      <dsp:txXfrm>
        <a:off x="6401198" y="1875963"/>
        <a:ext cx="468110" cy="312073"/>
      </dsp:txXfrm>
    </dsp:sp>
    <dsp:sp modelId="{28483544-55DA-4B27-B9B6-159377A6C921}">
      <dsp:nvSpPr>
        <dsp:cNvPr id="0" name=""/>
        <dsp:cNvSpPr/>
      </dsp:nvSpPr>
      <dsp:spPr>
        <a:xfrm>
          <a:off x="6869308"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US" sz="500" kern="1200" dirty="0"/>
            <a:t>Concurrence</a:t>
          </a:r>
        </a:p>
      </dsp:txBody>
      <dsp:txXfrm>
        <a:off x="7025345" y="1875963"/>
        <a:ext cx="468110" cy="312073"/>
      </dsp:txXfrm>
    </dsp:sp>
    <dsp:sp modelId="{1C0CF895-F9EC-4735-8FDC-693039E9FE27}">
      <dsp:nvSpPr>
        <dsp:cNvPr id="0" name=""/>
        <dsp:cNvSpPr/>
      </dsp:nvSpPr>
      <dsp:spPr>
        <a:xfrm>
          <a:off x="7493455"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kern="1200" dirty="0"/>
            <a:t>Enactment</a:t>
          </a:r>
        </a:p>
      </dsp:txBody>
      <dsp:txXfrm>
        <a:off x="7649492" y="1875963"/>
        <a:ext cx="468110" cy="312073"/>
      </dsp:txXfrm>
    </dsp:sp>
    <dsp:sp modelId="{9D0BC444-AAFC-4D64-8FF5-08A845107391}">
      <dsp:nvSpPr>
        <dsp:cNvPr id="0" name=""/>
        <dsp:cNvSpPr/>
      </dsp:nvSpPr>
      <dsp:spPr>
        <a:xfrm>
          <a:off x="8117602"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Law</a:t>
          </a:r>
        </a:p>
      </dsp:txBody>
      <dsp:txXfrm>
        <a:off x="8273639" y="1875963"/>
        <a:ext cx="468110" cy="31207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0BA7A-410E-4AA9-8C53-F505314A7CB6}">
      <dsp:nvSpPr>
        <dsp:cNvPr id="0" name=""/>
        <dsp:cNvSpPr/>
      </dsp:nvSpPr>
      <dsp:spPr>
        <a:xfrm>
          <a:off x="3694" y="1875963"/>
          <a:ext cx="780183" cy="31207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Idea</a:t>
          </a:r>
        </a:p>
      </dsp:txBody>
      <dsp:txXfrm>
        <a:off x="3694" y="1875963"/>
        <a:ext cx="702165" cy="312073"/>
      </dsp:txXfrm>
    </dsp:sp>
    <dsp:sp modelId="{0243361B-5EC4-465C-80C7-363866046FCD}">
      <dsp:nvSpPr>
        <dsp:cNvPr id="0" name=""/>
        <dsp:cNvSpPr/>
      </dsp:nvSpPr>
      <dsp:spPr>
        <a:xfrm>
          <a:off x="627841"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Draft</a:t>
          </a:r>
        </a:p>
      </dsp:txBody>
      <dsp:txXfrm>
        <a:off x="783878" y="1875963"/>
        <a:ext cx="468110" cy="312073"/>
      </dsp:txXfrm>
    </dsp:sp>
    <dsp:sp modelId="{028F668F-2A64-4DBE-A678-CB85F87BEC97}">
      <dsp:nvSpPr>
        <dsp:cNvPr id="0" name=""/>
        <dsp:cNvSpPr/>
      </dsp:nvSpPr>
      <dsp:spPr>
        <a:xfrm>
          <a:off x="1251987"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File</a:t>
          </a:r>
        </a:p>
      </dsp:txBody>
      <dsp:txXfrm>
        <a:off x="1408024" y="1875963"/>
        <a:ext cx="468110" cy="312073"/>
      </dsp:txXfrm>
    </dsp:sp>
    <dsp:sp modelId="{CBFD01C3-B9C3-40B4-B807-A4147BCC6BA7}">
      <dsp:nvSpPr>
        <dsp:cNvPr id="0" name=""/>
        <dsp:cNvSpPr/>
      </dsp:nvSpPr>
      <dsp:spPr>
        <a:xfrm>
          <a:off x="1876134"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17805">
            <a:lnSpc>
              <a:spcPct val="90000"/>
            </a:lnSpc>
            <a:spcBef>
              <a:spcPct val="0"/>
            </a:spcBef>
            <a:spcAft>
              <a:spcPct val="35000"/>
            </a:spcAft>
            <a:buNone/>
          </a:pPr>
          <a:r>
            <a:rPr lang="en-US" sz="490" kern="1200" dirty="0" err="1"/>
            <a:t>Cosponsorship</a:t>
          </a:r>
          <a:endParaRPr lang="en-US" sz="490" kern="1200" dirty="0"/>
        </a:p>
      </dsp:txBody>
      <dsp:txXfrm>
        <a:off x="2032171" y="1875963"/>
        <a:ext cx="468110" cy="312073"/>
      </dsp:txXfrm>
    </dsp:sp>
    <dsp:sp modelId="{D00018DA-E0D4-41E3-B7AA-11D44707664F}">
      <dsp:nvSpPr>
        <dsp:cNvPr id="0" name=""/>
        <dsp:cNvSpPr/>
      </dsp:nvSpPr>
      <dsp:spPr>
        <a:xfrm>
          <a:off x="2500281"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US" sz="800" kern="1200" dirty="0"/>
            <a:t>Hearing</a:t>
          </a:r>
        </a:p>
      </dsp:txBody>
      <dsp:txXfrm>
        <a:off x="2656318" y="1875963"/>
        <a:ext cx="468110" cy="312073"/>
      </dsp:txXfrm>
    </dsp:sp>
    <dsp:sp modelId="{858D13DA-1335-4293-9B46-901ED191723F}">
      <dsp:nvSpPr>
        <dsp:cNvPr id="0" name=""/>
        <dsp:cNvSpPr/>
      </dsp:nvSpPr>
      <dsp:spPr>
        <a:xfrm>
          <a:off x="3124428"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Report</a:t>
          </a:r>
        </a:p>
      </dsp:txBody>
      <dsp:txXfrm>
        <a:off x="3280465" y="1875963"/>
        <a:ext cx="468110" cy="312073"/>
      </dsp:txXfrm>
    </dsp:sp>
    <dsp:sp modelId="{359DF94B-32C5-4C9D-8548-61E34F1C69E1}">
      <dsp:nvSpPr>
        <dsp:cNvPr id="0" name=""/>
        <dsp:cNvSpPr/>
      </dsp:nvSpPr>
      <dsp:spPr>
        <a:xfrm>
          <a:off x="3748574"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US" sz="600" kern="1200" dirty="0"/>
            <a:t>2</a:t>
          </a:r>
          <a:r>
            <a:rPr lang="en-US" sz="600" kern="1200" baseline="30000" dirty="0"/>
            <a:t>nd</a:t>
          </a:r>
          <a:r>
            <a:rPr lang="en-US" sz="500" kern="1200" dirty="0"/>
            <a:t> </a:t>
          </a:r>
          <a:r>
            <a:rPr lang="en-US" sz="600" kern="1200" dirty="0"/>
            <a:t>Reading</a:t>
          </a:r>
        </a:p>
      </dsp:txBody>
      <dsp:txXfrm>
        <a:off x="3904611" y="1875963"/>
        <a:ext cx="468110" cy="312073"/>
      </dsp:txXfrm>
    </dsp:sp>
    <dsp:sp modelId="{4EBFB3EE-2EAA-4515-A618-6AA0F28F67D1}">
      <dsp:nvSpPr>
        <dsp:cNvPr id="0" name=""/>
        <dsp:cNvSpPr/>
      </dsp:nvSpPr>
      <dsp:spPr>
        <a:xfrm>
          <a:off x="4372721"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US" sz="500" kern="1200" dirty="0"/>
            <a:t>3</a:t>
          </a:r>
          <a:r>
            <a:rPr lang="en-US" sz="500" kern="1200" baseline="30000" dirty="0"/>
            <a:t>rd</a:t>
          </a:r>
          <a:r>
            <a:rPr lang="en-US" sz="500" kern="1200" dirty="0"/>
            <a:t> Reading (1)</a:t>
          </a:r>
        </a:p>
      </dsp:txBody>
      <dsp:txXfrm>
        <a:off x="4528758" y="1875963"/>
        <a:ext cx="468110" cy="312073"/>
      </dsp:txXfrm>
    </dsp:sp>
    <dsp:sp modelId="{73FFCC56-7A5B-4C71-909E-307F7A54317A}">
      <dsp:nvSpPr>
        <dsp:cNvPr id="0" name=""/>
        <dsp:cNvSpPr/>
      </dsp:nvSpPr>
      <dsp:spPr>
        <a:xfrm>
          <a:off x="4996868"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US" sz="500" kern="1200" dirty="0"/>
            <a:t>3</a:t>
          </a:r>
          <a:r>
            <a:rPr lang="en-US" sz="500" kern="1200" baseline="30000" dirty="0"/>
            <a:t>rd</a:t>
          </a:r>
          <a:r>
            <a:rPr lang="en-US" sz="500" kern="1200" dirty="0"/>
            <a:t> Reading (2)</a:t>
          </a:r>
        </a:p>
      </dsp:txBody>
      <dsp:txXfrm>
        <a:off x="5152905" y="1875963"/>
        <a:ext cx="468110" cy="312073"/>
      </dsp:txXfrm>
    </dsp:sp>
    <dsp:sp modelId="{E6DAB853-E106-4E67-A4BD-C594FA33BBEA}">
      <dsp:nvSpPr>
        <dsp:cNvPr id="0" name=""/>
        <dsp:cNvSpPr/>
      </dsp:nvSpPr>
      <dsp:spPr>
        <a:xfrm>
          <a:off x="5621015" y="1875963"/>
          <a:ext cx="780183" cy="312073"/>
        </a:xfrm>
        <a:prstGeom prst="chevron">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kern="1200" dirty="0"/>
            <a:t>1</a:t>
          </a:r>
          <a:r>
            <a:rPr lang="en-US" sz="700" kern="1200" baseline="30000" dirty="0"/>
            <a:t>st</a:t>
          </a:r>
          <a:r>
            <a:rPr lang="en-US" sz="700" kern="1200" dirty="0"/>
            <a:t> Branch</a:t>
          </a:r>
        </a:p>
      </dsp:txBody>
      <dsp:txXfrm>
        <a:off x="5777052" y="1875963"/>
        <a:ext cx="468110" cy="312073"/>
      </dsp:txXfrm>
    </dsp:sp>
    <dsp:sp modelId="{67F504D3-8D9E-4B3B-AD5B-4E0780E0391B}">
      <dsp:nvSpPr>
        <dsp:cNvPr id="0" name=""/>
        <dsp:cNvSpPr/>
      </dsp:nvSpPr>
      <dsp:spPr>
        <a:xfrm>
          <a:off x="6245161"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kern="1200" dirty="0"/>
            <a:t>2</a:t>
          </a:r>
          <a:r>
            <a:rPr lang="en-US" sz="700" kern="1200" baseline="30000" dirty="0"/>
            <a:t>nd</a:t>
          </a:r>
          <a:r>
            <a:rPr lang="en-US" sz="700" kern="1200" dirty="0"/>
            <a:t> Branch</a:t>
          </a:r>
        </a:p>
      </dsp:txBody>
      <dsp:txXfrm>
        <a:off x="6401198" y="1875963"/>
        <a:ext cx="468110" cy="312073"/>
      </dsp:txXfrm>
    </dsp:sp>
    <dsp:sp modelId="{28483544-55DA-4B27-B9B6-159377A6C921}">
      <dsp:nvSpPr>
        <dsp:cNvPr id="0" name=""/>
        <dsp:cNvSpPr/>
      </dsp:nvSpPr>
      <dsp:spPr>
        <a:xfrm>
          <a:off x="6869308"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US" sz="500" kern="1200" dirty="0"/>
            <a:t>Concurrence</a:t>
          </a:r>
        </a:p>
      </dsp:txBody>
      <dsp:txXfrm>
        <a:off x="7025345" y="1875963"/>
        <a:ext cx="468110" cy="312073"/>
      </dsp:txXfrm>
    </dsp:sp>
    <dsp:sp modelId="{1C0CF895-F9EC-4735-8FDC-693039E9FE27}">
      <dsp:nvSpPr>
        <dsp:cNvPr id="0" name=""/>
        <dsp:cNvSpPr/>
      </dsp:nvSpPr>
      <dsp:spPr>
        <a:xfrm>
          <a:off x="7493455"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kern="1200" dirty="0"/>
            <a:t>Enactment</a:t>
          </a:r>
        </a:p>
      </dsp:txBody>
      <dsp:txXfrm>
        <a:off x="7649492" y="1875963"/>
        <a:ext cx="468110" cy="312073"/>
      </dsp:txXfrm>
    </dsp:sp>
    <dsp:sp modelId="{9D0BC444-AAFC-4D64-8FF5-08A845107391}">
      <dsp:nvSpPr>
        <dsp:cNvPr id="0" name=""/>
        <dsp:cNvSpPr/>
      </dsp:nvSpPr>
      <dsp:spPr>
        <a:xfrm>
          <a:off x="8117602"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Law</a:t>
          </a:r>
        </a:p>
      </dsp:txBody>
      <dsp:txXfrm>
        <a:off x="8273639" y="1875963"/>
        <a:ext cx="468110" cy="31207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0BA7A-410E-4AA9-8C53-F505314A7CB6}">
      <dsp:nvSpPr>
        <dsp:cNvPr id="0" name=""/>
        <dsp:cNvSpPr/>
      </dsp:nvSpPr>
      <dsp:spPr>
        <a:xfrm>
          <a:off x="3694" y="1875963"/>
          <a:ext cx="780183" cy="31207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Idea</a:t>
          </a:r>
        </a:p>
      </dsp:txBody>
      <dsp:txXfrm>
        <a:off x="3694" y="1875963"/>
        <a:ext cx="702165" cy="312073"/>
      </dsp:txXfrm>
    </dsp:sp>
    <dsp:sp modelId="{0243361B-5EC4-465C-80C7-363866046FCD}">
      <dsp:nvSpPr>
        <dsp:cNvPr id="0" name=""/>
        <dsp:cNvSpPr/>
      </dsp:nvSpPr>
      <dsp:spPr>
        <a:xfrm>
          <a:off x="627841"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Draft</a:t>
          </a:r>
        </a:p>
      </dsp:txBody>
      <dsp:txXfrm>
        <a:off x="783878" y="1875963"/>
        <a:ext cx="468110" cy="312073"/>
      </dsp:txXfrm>
    </dsp:sp>
    <dsp:sp modelId="{028F668F-2A64-4DBE-A678-CB85F87BEC97}">
      <dsp:nvSpPr>
        <dsp:cNvPr id="0" name=""/>
        <dsp:cNvSpPr/>
      </dsp:nvSpPr>
      <dsp:spPr>
        <a:xfrm>
          <a:off x="1251987"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File</a:t>
          </a:r>
        </a:p>
      </dsp:txBody>
      <dsp:txXfrm>
        <a:off x="1408024" y="1875963"/>
        <a:ext cx="468110" cy="312073"/>
      </dsp:txXfrm>
    </dsp:sp>
    <dsp:sp modelId="{CBFD01C3-B9C3-40B4-B807-A4147BCC6BA7}">
      <dsp:nvSpPr>
        <dsp:cNvPr id="0" name=""/>
        <dsp:cNvSpPr/>
      </dsp:nvSpPr>
      <dsp:spPr>
        <a:xfrm>
          <a:off x="1876134"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17805">
            <a:lnSpc>
              <a:spcPct val="90000"/>
            </a:lnSpc>
            <a:spcBef>
              <a:spcPct val="0"/>
            </a:spcBef>
            <a:spcAft>
              <a:spcPct val="35000"/>
            </a:spcAft>
            <a:buNone/>
          </a:pPr>
          <a:r>
            <a:rPr lang="en-US" sz="490" kern="1200" dirty="0" err="1"/>
            <a:t>Cosponsorship</a:t>
          </a:r>
          <a:endParaRPr lang="en-US" sz="490" kern="1200" dirty="0"/>
        </a:p>
      </dsp:txBody>
      <dsp:txXfrm>
        <a:off x="2032171" y="1875963"/>
        <a:ext cx="468110" cy="312073"/>
      </dsp:txXfrm>
    </dsp:sp>
    <dsp:sp modelId="{D00018DA-E0D4-41E3-B7AA-11D44707664F}">
      <dsp:nvSpPr>
        <dsp:cNvPr id="0" name=""/>
        <dsp:cNvSpPr/>
      </dsp:nvSpPr>
      <dsp:spPr>
        <a:xfrm>
          <a:off x="2500281"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US" sz="800" kern="1200" dirty="0"/>
            <a:t>Hearing</a:t>
          </a:r>
        </a:p>
      </dsp:txBody>
      <dsp:txXfrm>
        <a:off x="2656318" y="1875963"/>
        <a:ext cx="468110" cy="312073"/>
      </dsp:txXfrm>
    </dsp:sp>
    <dsp:sp modelId="{858D13DA-1335-4293-9B46-901ED191723F}">
      <dsp:nvSpPr>
        <dsp:cNvPr id="0" name=""/>
        <dsp:cNvSpPr/>
      </dsp:nvSpPr>
      <dsp:spPr>
        <a:xfrm>
          <a:off x="3124428"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Report</a:t>
          </a:r>
        </a:p>
      </dsp:txBody>
      <dsp:txXfrm>
        <a:off x="3280465" y="1875963"/>
        <a:ext cx="468110" cy="312073"/>
      </dsp:txXfrm>
    </dsp:sp>
    <dsp:sp modelId="{359DF94B-32C5-4C9D-8548-61E34F1C69E1}">
      <dsp:nvSpPr>
        <dsp:cNvPr id="0" name=""/>
        <dsp:cNvSpPr/>
      </dsp:nvSpPr>
      <dsp:spPr>
        <a:xfrm>
          <a:off x="3748574"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US" sz="600" kern="1200" dirty="0"/>
            <a:t>2</a:t>
          </a:r>
          <a:r>
            <a:rPr lang="en-US" sz="600" kern="1200" baseline="30000" dirty="0"/>
            <a:t>nd</a:t>
          </a:r>
          <a:r>
            <a:rPr lang="en-US" sz="500" kern="1200" dirty="0"/>
            <a:t> </a:t>
          </a:r>
          <a:r>
            <a:rPr lang="en-US" sz="600" kern="1200" dirty="0"/>
            <a:t>Reading</a:t>
          </a:r>
        </a:p>
      </dsp:txBody>
      <dsp:txXfrm>
        <a:off x="3904611" y="1875963"/>
        <a:ext cx="468110" cy="312073"/>
      </dsp:txXfrm>
    </dsp:sp>
    <dsp:sp modelId="{4EBFB3EE-2EAA-4515-A618-6AA0F28F67D1}">
      <dsp:nvSpPr>
        <dsp:cNvPr id="0" name=""/>
        <dsp:cNvSpPr/>
      </dsp:nvSpPr>
      <dsp:spPr>
        <a:xfrm>
          <a:off x="4372721"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US" sz="500" kern="1200" dirty="0"/>
            <a:t>3</a:t>
          </a:r>
          <a:r>
            <a:rPr lang="en-US" sz="500" kern="1200" baseline="30000" dirty="0"/>
            <a:t>rd</a:t>
          </a:r>
          <a:r>
            <a:rPr lang="en-US" sz="500" kern="1200" dirty="0"/>
            <a:t> Reading (1)</a:t>
          </a:r>
        </a:p>
      </dsp:txBody>
      <dsp:txXfrm>
        <a:off x="4528758" y="1875963"/>
        <a:ext cx="468110" cy="312073"/>
      </dsp:txXfrm>
    </dsp:sp>
    <dsp:sp modelId="{73FFCC56-7A5B-4C71-909E-307F7A54317A}">
      <dsp:nvSpPr>
        <dsp:cNvPr id="0" name=""/>
        <dsp:cNvSpPr/>
      </dsp:nvSpPr>
      <dsp:spPr>
        <a:xfrm>
          <a:off x="4996868"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US" sz="500" kern="1200" dirty="0"/>
            <a:t>3</a:t>
          </a:r>
          <a:r>
            <a:rPr lang="en-US" sz="500" kern="1200" baseline="30000" dirty="0"/>
            <a:t>rd</a:t>
          </a:r>
          <a:r>
            <a:rPr lang="en-US" sz="500" kern="1200" dirty="0"/>
            <a:t> Reading (2)</a:t>
          </a:r>
        </a:p>
      </dsp:txBody>
      <dsp:txXfrm>
        <a:off x="5152905" y="1875963"/>
        <a:ext cx="468110" cy="312073"/>
      </dsp:txXfrm>
    </dsp:sp>
    <dsp:sp modelId="{E6DAB853-E106-4E67-A4BD-C594FA33BBEA}">
      <dsp:nvSpPr>
        <dsp:cNvPr id="0" name=""/>
        <dsp:cNvSpPr/>
      </dsp:nvSpPr>
      <dsp:spPr>
        <a:xfrm>
          <a:off x="5621015"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kern="1200" dirty="0"/>
            <a:t>1</a:t>
          </a:r>
          <a:r>
            <a:rPr lang="en-US" sz="700" kern="1200" baseline="30000" dirty="0"/>
            <a:t>st</a:t>
          </a:r>
          <a:r>
            <a:rPr lang="en-US" sz="700" kern="1200" dirty="0"/>
            <a:t> Branch</a:t>
          </a:r>
        </a:p>
      </dsp:txBody>
      <dsp:txXfrm>
        <a:off x="5777052" y="1875963"/>
        <a:ext cx="468110" cy="312073"/>
      </dsp:txXfrm>
    </dsp:sp>
    <dsp:sp modelId="{67F504D3-8D9E-4B3B-AD5B-4E0780E0391B}">
      <dsp:nvSpPr>
        <dsp:cNvPr id="0" name=""/>
        <dsp:cNvSpPr/>
      </dsp:nvSpPr>
      <dsp:spPr>
        <a:xfrm>
          <a:off x="6245161" y="1875963"/>
          <a:ext cx="780183" cy="312073"/>
        </a:xfrm>
        <a:prstGeom prst="chevron">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kern="1200" dirty="0"/>
            <a:t>2</a:t>
          </a:r>
          <a:r>
            <a:rPr lang="en-US" sz="700" kern="1200" baseline="30000" dirty="0"/>
            <a:t>nd</a:t>
          </a:r>
          <a:r>
            <a:rPr lang="en-US" sz="700" kern="1200" dirty="0"/>
            <a:t> Branch</a:t>
          </a:r>
        </a:p>
      </dsp:txBody>
      <dsp:txXfrm>
        <a:off x="6401198" y="1875963"/>
        <a:ext cx="468110" cy="312073"/>
      </dsp:txXfrm>
    </dsp:sp>
    <dsp:sp modelId="{28483544-55DA-4B27-B9B6-159377A6C921}">
      <dsp:nvSpPr>
        <dsp:cNvPr id="0" name=""/>
        <dsp:cNvSpPr/>
      </dsp:nvSpPr>
      <dsp:spPr>
        <a:xfrm>
          <a:off x="6869308"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US" sz="500" kern="1200" dirty="0"/>
            <a:t>Concurrence</a:t>
          </a:r>
        </a:p>
      </dsp:txBody>
      <dsp:txXfrm>
        <a:off x="7025345" y="1875963"/>
        <a:ext cx="468110" cy="312073"/>
      </dsp:txXfrm>
    </dsp:sp>
    <dsp:sp modelId="{1C0CF895-F9EC-4735-8FDC-693039E9FE27}">
      <dsp:nvSpPr>
        <dsp:cNvPr id="0" name=""/>
        <dsp:cNvSpPr/>
      </dsp:nvSpPr>
      <dsp:spPr>
        <a:xfrm>
          <a:off x="7493455"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kern="1200" dirty="0"/>
            <a:t>Enactment</a:t>
          </a:r>
        </a:p>
      </dsp:txBody>
      <dsp:txXfrm>
        <a:off x="7649492" y="1875963"/>
        <a:ext cx="468110" cy="312073"/>
      </dsp:txXfrm>
    </dsp:sp>
    <dsp:sp modelId="{9D0BC444-AAFC-4D64-8FF5-08A845107391}">
      <dsp:nvSpPr>
        <dsp:cNvPr id="0" name=""/>
        <dsp:cNvSpPr/>
      </dsp:nvSpPr>
      <dsp:spPr>
        <a:xfrm>
          <a:off x="8117602"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Law</a:t>
          </a:r>
        </a:p>
      </dsp:txBody>
      <dsp:txXfrm>
        <a:off x="8273639" y="1875963"/>
        <a:ext cx="468110" cy="31207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0BA7A-410E-4AA9-8C53-F505314A7CB6}">
      <dsp:nvSpPr>
        <dsp:cNvPr id="0" name=""/>
        <dsp:cNvSpPr/>
      </dsp:nvSpPr>
      <dsp:spPr>
        <a:xfrm>
          <a:off x="3694" y="1875963"/>
          <a:ext cx="780183" cy="31207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Idea</a:t>
          </a:r>
        </a:p>
      </dsp:txBody>
      <dsp:txXfrm>
        <a:off x="3694" y="1875963"/>
        <a:ext cx="702165" cy="312073"/>
      </dsp:txXfrm>
    </dsp:sp>
    <dsp:sp modelId="{0243361B-5EC4-465C-80C7-363866046FCD}">
      <dsp:nvSpPr>
        <dsp:cNvPr id="0" name=""/>
        <dsp:cNvSpPr/>
      </dsp:nvSpPr>
      <dsp:spPr>
        <a:xfrm>
          <a:off x="627841"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Draft</a:t>
          </a:r>
        </a:p>
      </dsp:txBody>
      <dsp:txXfrm>
        <a:off x="783878" y="1875963"/>
        <a:ext cx="468110" cy="312073"/>
      </dsp:txXfrm>
    </dsp:sp>
    <dsp:sp modelId="{028F668F-2A64-4DBE-A678-CB85F87BEC97}">
      <dsp:nvSpPr>
        <dsp:cNvPr id="0" name=""/>
        <dsp:cNvSpPr/>
      </dsp:nvSpPr>
      <dsp:spPr>
        <a:xfrm>
          <a:off x="1251987"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File</a:t>
          </a:r>
        </a:p>
      </dsp:txBody>
      <dsp:txXfrm>
        <a:off x="1408024" y="1875963"/>
        <a:ext cx="468110" cy="312073"/>
      </dsp:txXfrm>
    </dsp:sp>
    <dsp:sp modelId="{CBFD01C3-B9C3-40B4-B807-A4147BCC6BA7}">
      <dsp:nvSpPr>
        <dsp:cNvPr id="0" name=""/>
        <dsp:cNvSpPr/>
      </dsp:nvSpPr>
      <dsp:spPr>
        <a:xfrm>
          <a:off x="1876134"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17805">
            <a:lnSpc>
              <a:spcPct val="90000"/>
            </a:lnSpc>
            <a:spcBef>
              <a:spcPct val="0"/>
            </a:spcBef>
            <a:spcAft>
              <a:spcPct val="35000"/>
            </a:spcAft>
            <a:buNone/>
          </a:pPr>
          <a:r>
            <a:rPr lang="en-US" sz="490" kern="1200" dirty="0" err="1"/>
            <a:t>Cosponsorship</a:t>
          </a:r>
          <a:endParaRPr lang="en-US" sz="490" kern="1200" dirty="0"/>
        </a:p>
      </dsp:txBody>
      <dsp:txXfrm>
        <a:off x="2032171" y="1875963"/>
        <a:ext cx="468110" cy="312073"/>
      </dsp:txXfrm>
    </dsp:sp>
    <dsp:sp modelId="{D00018DA-E0D4-41E3-B7AA-11D44707664F}">
      <dsp:nvSpPr>
        <dsp:cNvPr id="0" name=""/>
        <dsp:cNvSpPr/>
      </dsp:nvSpPr>
      <dsp:spPr>
        <a:xfrm>
          <a:off x="2500281"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US" sz="800" kern="1200" dirty="0"/>
            <a:t>Hearing</a:t>
          </a:r>
        </a:p>
      </dsp:txBody>
      <dsp:txXfrm>
        <a:off x="2656318" y="1875963"/>
        <a:ext cx="468110" cy="312073"/>
      </dsp:txXfrm>
    </dsp:sp>
    <dsp:sp modelId="{858D13DA-1335-4293-9B46-901ED191723F}">
      <dsp:nvSpPr>
        <dsp:cNvPr id="0" name=""/>
        <dsp:cNvSpPr/>
      </dsp:nvSpPr>
      <dsp:spPr>
        <a:xfrm>
          <a:off x="3124428"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Report</a:t>
          </a:r>
        </a:p>
      </dsp:txBody>
      <dsp:txXfrm>
        <a:off x="3280465" y="1875963"/>
        <a:ext cx="468110" cy="312073"/>
      </dsp:txXfrm>
    </dsp:sp>
    <dsp:sp modelId="{359DF94B-32C5-4C9D-8548-61E34F1C69E1}">
      <dsp:nvSpPr>
        <dsp:cNvPr id="0" name=""/>
        <dsp:cNvSpPr/>
      </dsp:nvSpPr>
      <dsp:spPr>
        <a:xfrm>
          <a:off x="3748574"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US" sz="600" kern="1200" dirty="0"/>
            <a:t>2</a:t>
          </a:r>
          <a:r>
            <a:rPr lang="en-US" sz="600" kern="1200" baseline="30000" dirty="0"/>
            <a:t>nd</a:t>
          </a:r>
          <a:r>
            <a:rPr lang="en-US" sz="500" kern="1200" dirty="0"/>
            <a:t> </a:t>
          </a:r>
          <a:r>
            <a:rPr lang="en-US" sz="600" kern="1200" dirty="0"/>
            <a:t>Reading</a:t>
          </a:r>
        </a:p>
      </dsp:txBody>
      <dsp:txXfrm>
        <a:off x="3904611" y="1875963"/>
        <a:ext cx="468110" cy="312073"/>
      </dsp:txXfrm>
    </dsp:sp>
    <dsp:sp modelId="{4EBFB3EE-2EAA-4515-A618-6AA0F28F67D1}">
      <dsp:nvSpPr>
        <dsp:cNvPr id="0" name=""/>
        <dsp:cNvSpPr/>
      </dsp:nvSpPr>
      <dsp:spPr>
        <a:xfrm>
          <a:off x="4372721"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US" sz="500" kern="1200" dirty="0"/>
            <a:t>3</a:t>
          </a:r>
          <a:r>
            <a:rPr lang="en-US" sz="500" kern="1200" baseline="30000" dirty="0"/>
            <a:t>rd</a:t>
          </a:r>
          <a:r>
            <a:rPr lang="en-US" sz="500" kern="1200" dirty="0"/>
            <a:t> Reading (1)</a:t>
          </a:r>
        </a:p>
      </dsp:txBody>
      <dsp:txXfrm>
        <a:off x="4528758" y="1875963"/>
        <a:ext cx="468110" cy="312073"/>
      </dsp:txXfrm>
    </dsp:sp>
    <dsp:sp modelId="{73FFCC56-7A5B-4C71-909E-307F7A54317A}">
      <dsp:nvSpPr>
        <dsp:cNvPr id="0" name=""/>
        <dsp:cNvSpPr/>
      </dsp:nvSpPr>
      <dsp:spPr>
        <a:xfrm>
          <a:off x="4996868"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US" sz="500" kern="1200" dirty="0"/>
            <a:t>3</a:t>
          </a:r>
          <a:r>
            <a:rPr lang="en-US" sz="500" kern="1200" baseline="30000" dirty="0"/>
            <a:t>rd</a:t>
          </a:r>
          <a:r>
            <a:rPr lang="en-US" sz="500" kern="1200" dirty="0"/>
            <a:t> Reading (2)</a:t>
          </a:r>
        </a:p>
      </dsp:txBody>
      <dsp:txXfrm>
        <a:off x="5152905" y="1875963"/>
        <a:ext cx="468110" cy="312073"/>
      </dsp:txXfrm>
    </dsp:sp>
    <dsp:sp modelId="{E6DAB853-E106-4E67-A4BD-C594FA33BBEA}">
      <dsp:nvSpPr>
        <dsp:cNvPr id="0" name=""/>
        <dsp:cNvSpPr/>
      </dsp:nvSpPr>
      <dsp:spPr>
        <a:xfrm>
          <a:off x="5621015"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kern="1200" dirty="0"/>
            <a:t>1</a:t>
          </a:r>
          <a:r>
            <a:rPr lang="en-US" sz="700" kern="1200" baseline="30000" dirty="0"/>
            <a:t>st</a:t>
          </a:r>
          <a:r>
            <a:rPr lang="en-US" sz="700" kern="1200" dirty="0"/>
            <a:t> Branch</a:t>
          </a:r>
        </a:p>
      </dsp:txBody>
      <dsp:txXfrm>
        <a:off x="5777052" y="1875963"/>
        <a:ext cx="468110" cy="312073"/>
      </dsp:txXfrm>
    </dsp:sp>
    <dsp:sp modelId="{67F504D3-8D9E-4B3B-AD5B-4E0780E0391B}">
      <dsp:nvSpPr>
        <dsp:cNvPr id="0" name=""/>
        <dsp:cNvSpPr/>
      </dsp:nvSpPr>
      <dsp:spPr>
        <a:xfrm>
          <a:off x="6245161"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kern="1200" dirty="0"/>
            <a:t>2</a:t>
          </a:r>
          <a:r>
            <a:rPr lang="en-US" sz="700" kern="1200" baseline="30000" dirty="0"/>
            <a:t>nd</a:t>
          </a:r>
          <a:r>
            <a:rPr lang="en-US" sz="700" kern="1200" dirty="0"/>
            <a:t> Branch</a:t>
          </a:r>
        </a:p>
      </dsp:txBody>
      <dsp:txXfrm>
        <a:off x="6401198" y="1875963"/>
        <a:ext cx="468110" cy="312073"/>
      </dsp:txXfrm>
    </dsp:sp>
    <dsp:sp modelId="{28483544-55DA-4B27-B9B6-159377A6C921}">
      <dsp:nvSpPr>
        <dsp:cNvPr id="0" name=""/>
        <dsp:cNvSpPr/>
      </dsp:nvSpPr>
      <dsp:spPr>
        <a:xfrm>
          <a:off x="6869308" y="1875963"/>
          <a:ext cx="780183" cy="312073"/>
        </a:xfrm>
        <a:prstGeom prst="chevron">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US" sz="500" kern="1200" dirty="0"/>
            <a:t>Concurrence</a:t>
          </a:r>
        </a:p>
      </dsp:txBody>
      <dsp:txXfrm>
        <a:off x="7025345" y="1875963"/>
        <a:ext cx="468110" cy="312073"/>
      </dsp:txXfrm>
    </dsp:sp>
    <dsp:sp modelId="{1C0CF895-F9EC-4735-8FDC-693039E9FE27}">
      <dsp:nvSpPr>
        <dsp:cNvPr id="0" name=""/>
        <dsp:cNvSpPr/>
      </dsp:nvSpPr>
      <dsp:spPr>
        <a:xfrm>
          <a:off x="7493455"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kern="1200" dirty="0"/>
            <a:t>Enactment</a:t>
          </a:r>
        </a:p>
      </dsp:txBody>
      <dsp:txXfrm>
        <a:off x="7649492" y="1875963"/>
        <a:ext cx="468110" cy="312073"/>
      </dsp:txXfrm>
    </dsp:sp>
    <dsp:sp modelId="{9D0BC444-AAFC-4D64-8FF5-08A845107391}">
      <dsp:nvSpPr>
        <dsp:cNvPr id="0" name=""/>
        <dsp:cNvSpPr/>
      </dsp:nvSpPr>
      <dsp:spPr>
        <a:xfrm>
          <a:off x="8117602"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Law</a:t>
          </a:r>
        </a:p>
      </dsp:txBody>
      <dsp:txXfrm>
        <a:off x="8273639" y="1875963"/>
        <a:ext cx="468110" cy="31207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0BA7A-410E-4AA9-8C53-F505314A7CB6}">
      <dsp:nvSpPr>
        <dsp:cNvPr id="0" name=""/>
        <dsp:cNvSpPr/>
      </dsp:nvSpPr>
      <dsp:spPr>
        <a:xfrm>
          <a:off x="3694" y="1875963"/>
          <a:ext cx="780183" cy="31207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Idea</a:t>
          </a:r>
        </a:p>
      </dsp:txBody>
      <dsp:txXfrm>
        <a:off x="3694" y="1875963"/>
        <a:ext cx="702165" cy="312073"/>
      </dsp:txXfrm>
    </dsp:sp>
    <dsp:sp modelId="{0243361B-5EC4-465C-80C7-363866046FCD}">
      <dsp:nvSpPr>
        <dsp:cNvPr id="0" name=""/>
        <dsp:cNvSpPr/>
      </dsp:nvSpPr>
      <dsp:spPr>
        <a:xfrm>
          <a:off x="627841"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Draft</a:t>
          </a:r>
        </a:p>
      </dsp:txBody>
      <dsp:txXfrm>
        <a:off x="783878" y="1875963"/>
        <a:ext cx="468110" cy="312073"/>
      </dsp:txXfrm>
    </dsp:sp>
    <dsp:sp modelId="{028F668F-2A64-4DBE-A678-CB85F87BEC97}">
      <dsp:nvSpPr>
        <dsp:cNvPr id="0" name=""/>
        <dsp:cNvSpPr/>
      </dsp:nvSpPr>
      <dsp:spPr>
        <a:xfrm>
          <a:off x="1251987"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File</a:t>
          </a:r>
        </a:p>
      </dsp:txBody>
      <dsp:txXfrm>
        <a:off x="1408024" y="1875963"/>
        <a:ext cx="468110" cy="312073"/>
      </dsp:txXfrm>
    </dsp:sp>
    <dsp:sp modelId="{CBFD01C3-B9C3-40B4-B807-A4147BCC6BA7}">
      <dsp:nvSpPr>
        <dsp:cNvPr id="0" name=""/>
        <dsp:cNvSpPr/>
      </dsp:nvSpPr>
      <dsp:spPr>
        <a:xfrm>
          <a:off x="1876134"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17805">
            <a:lnSpc>
              <a:spcPct val="90000"/>
            </a:lnSpc>
            <a:spcBef>
              <a:spcPct val="0"/>
            </a:spcBef>
            <a:spcAft>
              <a:spcPct val="35000"/>
            </a:spcAft>
            <a:buNone/>
          </a:pPr>
          <a:r>
            <a:rPr lang="en-US" sz="490" kern="1200" dirty="0" err="1"/>
            <a:t>Cosponsorship</a:t>
          </a:r>
          <a:endParaRPr lang="en-US" sz="490" kern="1200" dirty="0"/>
        </a:p>
      </dsp:txBody>
      <dsp:txXfrm>
        <a:off x="2032171" y="1875963"/>
        <a:ext cx="468110" cy="312073"/>
      </dsp:txXfrm>
    </dsp:sp>
    <dsp:sp modelId="{D00018DA-E0D4-41E3-B7AA-11D44707664F}">
      <dsp:nvSpPr>
        <dsp:cNvPr id="0" name=""/>
        <dsp:cNvSpPr/>
      </dsp:nvSpPr>
      <dsp:spPr>
        <a:xfrm>
          <a:off x="2500281"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US" sz="800" kern="1200" dirty="0"/>
            <a:t>Hearing</a:t>
          </a:r>
        </a:p>
      </dsp:txBody>
      <dsp:txXfrm>
        <a:off x="2656318" y="1875963"/>
        <a:ext cx="468110" cy="312073"/>
      </dsp:txXfrm>
    </dsp:sp>
    <dsp:sp modelId="{858D13DA-1335-4293-9B46-901ED191723F}">
      <dsp:nvSpPr>
        <dsp:cNvPr id="0" name=""/>
        <dsp:cNvSpPr/>
      </dsp:nvSpPr>
      <dsp:spPr>
        <a:xfrm>
          <a:off x="3124428"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Report</a:t>
          </a:r>
        </a:p>
      </dsp:txBody>
      <dsp:txXfrm>
        <a:off x="3280465" y="1875963"/>
        <a:ext cx="468110" cy="312073"/>
      </dsp:txXfrm>
    </dsp:sp>
    <dsp:sp modelId="{359DF94B-32C5-4C9D-8548-61E34F1C69E1}">
      <dsp:nvSpPr>
        <dsp:cNvPr id="0" name=""/>
        <dsp:cNvSpPr/>
      </dsp:nvSpPr>
      <dsp:spPr>
        <a:xfrm>
          <a:off x="3748574"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US" sz="600" kern="1200" dirty="0"/>
            <a:t>2</a:t>
          </a:r>
          <a:r>
            <a:rPr lang="en-US" sz="600" kern="1200" baseline="30000" dirty="0"/>
            <a:t>nd</a:t>
          </a:r>
          <a:r>
            <a:rPr lang="en-US" sz="500" kern="1200" dirty="0"/>
            <a:t> </a:t>
          </a:r>
          <a:r>
            <a:rPr lang="en-US" sz="600" kern="1200" dirty="0"/>
            <a:t>Reading</a:t>
          </a:r>
        </a:p>
      </dsp:txBody>
      <dsp:txXfrm>
        <a:off x="3904611" y="1875963"/>
        <a:ext cx="468110" cy="312073"/>
      </dsp:txXfrm>
    </dsp:sp>
    <dsp:sp modelId="{4EBFB3EE-2EAA-4515-A618-6AA0F28F67D1}">
      <dsp:nvSpPr>
        <dsp:cNvPr id="0" name=""/>
        <dsp:cNvSpPr/>
      </dsp:nvSpPr>
      <dsp:spPr>
        <a:xfrm>
          <a:off x="4372721"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US" sz="500" kern="1200" dirty="0"/>
            <a:t>3</a:t>
          </a:r>
          <a:r>
            <a:rPr lang="en-US" sz="500" kern="1200" baseline="30000" dirty="0"/>
            <a:t>rd</a:t>
          </a:r>
          <a:r>
            <a:rPr lang="en-US" sz="500" kern="1200" dirty="0"/>
            <a:t> Reading (1)</a:t>
          </a:r>
        </a:p>
      </dsp:txBody>
      <dsp:txXfrm>
        <a:off x="4528758" y="1875963"/>
        <a:ext cx="468110" cy="312073"/>
      </dsp:txXfrm>
    </dsp:sp>
    <dsp:sp modelId="{73FFCC56-7A5B-4C71-909E-307F7A54317A}">
      <dsp:nvSpPr>
        <dsp:cNvPr id="0" name=""/>
        <dsp:cNvSpPr/>
      </dsp:nvSpPr>
      <dsp:spPr>
        <a:xfrm>
          <a:off x="4996868"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US" sz="500" kern="1200" dirty="0"/>
            <a:t>3</a:t>
          </a:r>
          <a:r>
            <a:rPr lang="en-US" sz="500" kern="1200" baseline="30000" dirty="0"/>
            <a:t>rd</a:t>
          </a:r>
          <a:r>
            <a:rPr lang="en-US" sz="500" kern="1200" dirty="0"/>
            <a:t> Reading (2)</a:t>
          </a:r>
        </a:p>
      </dsp:txBody>
      <dsp:txXfrm>
        <a:off x="5152905" y="1875963"/>
        <a:ext cx="468110" cy="312073"/>
      </dsp:txXfrm>
    </dsp:sp>
    <dsp:sp modelId="{E6DAB853-E106-4E67-A4BD-C594FA33BBEA}">
      <dsp:nvSpPr>
        <dsp:cNvPr id="0" name=""/>
        <dsp:cNvSpPr/>
      </dsp:nvSpPr>
      <dsp:spPr>
        <a:xfrm>
          <a:off x="5621015"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kern="1200" dirty="0"/>
            <a:t>1</a:t>
          </a:r>
          <a:r>
            <a:rPr lang="en-US" sz="700" kern="1200" baseline="30000" dirty="0"/>
            <a:t>st</a:t>
          </a:r>
          <a:r>
            <a:rPr lang="en-US" sz="700" kern="1200" dirty="0"/>
            <a:t> Branch</a:t>
          </a:r>
        </a:p>
      </dsp:txBody>
      <dsp:txXfrm>
        <a:off x="5777052" y="1875963"/>
        <a:ext cx="468110" cy="312073"/>
      </dsp:txXfrm>
    </dsp:sp>
    <dsp:sp modelId="{67F504D3-8D9E-4B3B-AD5B-4E0780E0391B}">
      <dsp:nvSpPr>
        <dsp:cNvPr id="0" name=""/>
        <dsp:cNvSpPr/>
      </dsp:nvSpPr>
      <dsp:spPr>
        <a:xfrm>
          <a:off x="6245161"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kern="1200" dirty="0"/>
            <a:t>2</a:t>
          </a:r>
          <a:r>
            <a:rPr lang="en-US" sz="700" kern="1200" baseline="30000" dirty="0"/>
            <a:t>nd</a:t>
          </a:r>
          <a:r>
            <a:rPr lang="en-US" sz="700" kern="1200" dirty="0"/>
            <a:t> Branch</a:t>
          </a:r>
        </a:p>
      </dsp:txBody>
      <dsp:txXfrm>
        <a:off x="6401198" y="1875963"/>
        <a:ext cx="468110" cy="312073"/>
      </dsp:txXfrm>
    </dsp:sp>
    <dsp:sp modelId="{28483544-55DA-4B27-B9B6-159377A6C921}">
      <dsp:nvSpPr>
        <dsp:cNvPr id="0" name=""/>
        <dsp:cNvSpPr/>
      </dsp:nvSpPr>
      <dsp:spPr>
        <a:xfrm>
          <a:off x="6869308"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US" sz="500" kern="1200" dirty="0"/>
            <a:t>Concurrence</a:t>
          </a:r>
        </a:p>
      </dsp:txBody>
      <dsp:txXfrm>
        <a:off x="7025345" y="1875963"/>
        <a:ext cx="468110" cy="312073"/>
      </dsp:txXfrm>
    </dsp:sp>
    <dsp:sp modelId="{1C0CF895-F9EC-4735-8FDC-693039E9FE27}">
      <dsp:nvSpPr>
        <dsp:cNvPr id="0" name=""/>
        <dsp:cNvSpPr/>
      </dsp:nvSpPr>
      <dsp:spPr>
        <a:xfrm>
          <a:off x="7493455" y="1875963"/>
          <a:ext cx="780183" cy="312073"/>
        </a:xfrm>
        <a:prstGeom prst="chevron">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kern="1200" dirty="0"/>
            <a:t>Enactment</a:t>
          </a:r>
        </a:p>
      </dsp:txBody>
      <dsp:txXfrm>
        <a:off x="7649492" y="1875963"/>
        <a:ext cx="468110" cy="312073"/>
      </dsp:txXfrm>
    </dsp:sp>
    <dsp:sp modelId="{9D0BC444-AAFC-4D64-8FF5-08A845107391}">
      <dsp:nvSpPr>
        <dsp:cNvPr id="0" name=""/>
        <dsp:cNvSpPr/>
      </dsp:nvSpPr>
      <dsp:spPr>
        <a:xfrm>
          <a:off x="8117602"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Law</a:t>
          </a:r>
        </a:p>
      </dsp:txBody>
      <dsp:txXfrm>
        <a:off x="8273639" y="1875963"/>
        <a:ext cx="468110" cy="31207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0BA7A-410E-4AA9-8C53-F505314A7CB6}">
      <dsp:nvSpPr>
        <dsp:cNvPr id="0" name=""/>
        <dsp:cNvSpPr/>
      </dsp:nvSpPr>
      <dsp:spPr>
        <a:xfrm>
          <a:off x="3694" y="1875963"/>
          <a:ext cx="780183" cy="31207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Idea</a:t>
          </a:r>
        </a:p>
      </dsp:txBody>
      <dsp:txXfrm>
        <a:off x="3694" y="1875963"/>
        <a:ext cx="702165" cy="312073"/>
      </dsp:txXfrm>
    </dsp:sp>
    <dsp:sp modelId="{0243361B-5EC4-465C-80C7-363866046FCD}">
      <dsp:nvSpPr>
        <dsp:cNvPr id="0" name=""/>
        <dsp:cNvSpPr/>
      </dsp:nvSpPr>
      <dsp:spPr>
        <a:xfrm>
          <a:off x="627841"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Draft</a:t>
          </a:r>
        </a:p>
      </dsp:txBody>
      <dsp:txXfrm>
        <a:off x="783878" y="1875963"/>
        <a:ext cx="468110" cy="312073"/>
      </dsp:txXfrm>
    </dsp:sp>
    <dsp:sp modelId="{028F668F-2A64-4DBE-A678-CB85F87BEC97}">
      <dsp:nvSpPr>
        <dsp:cNvPr id="0" name=""/>
        <dsp:cNvSpPr/>
      </dsp:nvSpPr>
      <dsp:spPr>
        <a:xfrm>
          <a:off x="1251987"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File</a:t>
          </a:r>
        </a:p>
      </dsp:txBody>
      <dsp:txXfrm>
        <a:off x="1408024" y="1875963"/>
        <a:ext cx="468110" cy="312073"/>
      </dsp:txXfrm>
    </dsp:sp>
    <dsp:sp modelId="{CBFD01C3-B9C3-40B4-B807-A4147BCC6BA7}">
      <dsp:nvSpPr>
        <dsp:cNvPr id="0" name=""/>
        <dsp:cNvSpPr/>
      </dsp:nvSpPr>
      <dsp:spPr>
        <a:xfrm>
          <a:off x="1876134"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17805">
            <a:lnSpc>
              <a:spcPct val="90000"/>
            </a:lnSpc>
            <a:spcBef>
              <a:spcPct val="0"/>
            </a:spcBef>
            <a:spcAft>
              <a:spcPct val="35000"/>
            </a:spcAft>
            <a:buNone/>
          </a:pPr>
          <a:r>
            <a:rPr lang="en-US" sz="490" kern="1200" dirty="0" err="1"/>
            <a:t>Cosponsorship</a:t>
          </a:r>
          <a:endParaRPr lang="en-US" sz="490" kern="1200" dirty="0"/>
        </a:p>
      </dsp:txBody>
      <dsp:txXfrm>
        <a:off x="2032171" y="1875963"/>
        <a:ext cx="468110" cy="312073"/>
      </dsp:txXfrm>
    </dsp:sp>
    <dsp:sp modelId="{D00018DA-E0D4-41E3-B7AA-11D44707664F}">
      <dsp:nvSpPr>
        <dsp:cNvPr id="0" name=""/>
        <dsp:cNvSpPr/>
      </dsp:nvSpPr>
      <dsp:spPr>
        <a:xfrm>
          <a:off x="2500281"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US" sz="800" kern="1200" dirty="0"/>
            <a:t>Hearing</a:t>
          </a:r>
        </a:p>
      </dsp:txBody>
      <dsp:txXfrm>
        <a:off x="2656318" y="1875963"/>
        <a:ext cx="468110" cy="312073"/>
      </dsp:txXfrm>
    </dsp:sp>
    <dsp:sp modelId="{858D13DA-1335-4293-9B46-901ED191723F}">
      <dsp:nvSpPr>
        <dsp:cNvPr id="0" name=""/>
        <dsp:cNvSpPr/>
      </dsp:nvSpPr>
      <dsp:spPr>
        <a:xfrm>
          <a:off x="3124428"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Report</a:t>
          </a:r>
        </a:p>
      </dsp:txBody>
      <dsp:txXfrm>
        <a:off x="3280465" y="1875963"/>
        <a:ext cx="468110" cy="312073"/>
      </dsp:txXfrm>
    </dsp:sp>
    <dsp:sp modelId="{359DF94B-32C5-4C9D-8548-61E34F1C69E1}">
      <dsp:nvSpPr>
        <dsp:cNvPr id="0" name=""/>
        <dsp:cNvSpPr/>
      </dsp:nvSpPr>
      <dsp:spPr>
        <a:xfrm>
          <a:off x="3748574"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US" sz="600" kern="1200" dirty="0"/>
            <a:t>2</a:t>
          </a:r>
          <a:r>
            <a:rPr lang="en-US" sz="600" kern="1200" baseline="30000" dirty="0"/>
            <a:t>nd</a:t>
          </a:r>
          <a:r>
            <a:rPr lang="en-US" sz="500" kern="1200" dirty="0"/>
            <a:t> </a:t>
          </a:r>
          <a:r>
            <a:rPr lang="en-US" sz="600" kern="1200" dirty="0"/>
            <a:t>Reading</a:t>
          </a:r>
        </a:p>
      </dsp:txBody>
      <dsp:txXfrm>
        <a:off x="3904611" y="1875963"/>
        <a:ext cx="468110" cy="312073"/>
      </dsp:txXfrm>
    </dsp:sp>
    <dsp:sp modelId="{4EBFB3EE-2EAA-4515-A618-6AA0F28F67D1}">
      <dsp:nvSpPr>
        <dsp:cNvPr id="0" name=""/>
        <dsp:cNvSpPr/>
      </dsp:nvSpPr>
      <dsp:spPr>
        <a:xfrm>
          <a:off x="4372721"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US" sz="500" kern="1200" dirty="0"/>
            <a:t>3</a:t>
          </a:r>
          <a:r>
            <a:rPr lang="en-US" sz="500" kern="1200" baseline="30000" dirty="0"/>
            <a:t>rd</a:t>
          </a:r>
          <a:r>
            <a:rPr lang="en-US" sz="500" kern="1200" dirty="0"/>
            <a:t> Reading (1)</a:t>
          </a:r>
        </a:p>
      </dsp:txBody>
      <dsp:txXfrm>
        <a:off x="4528758" y="1875963"/>
        <a:ext cx="468110" cy="312073"/>
      </dsp:txXfrm>
    </dsp:sp>
    <dsp:sp modelId="{73FFCC56-7A5B-4C71-909E-307F7A54317A}">
      <dsp:nvSpPr>
        <dsp:cNvPr id="0" name=""/>
        <dsp:cNvSpPr/>
      </dsp:nvSpPr>
      <dsp:spPr>
        <a:xfrm>
          <a:off x="4996868"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US" sz="500" kern="1200" dirty="0"/>
            <a:t>3</a:t>
          </a:r>
          <a:r>
            <a:rPr lang="en-US" sz="500" kern="1200" baseline="30000" dirty="0"/>
            <a:t>rd</a:t>
          </a:r>
          <a:r>
            <a:rPr lang="en-US" sz="500" kern="1200" dirty="0"/>
            <a:t> Reading (2)</a:t>
          </a:r>
        </a:p>
      </dsp:txBody>
      <dsp:txXfrm>
        <a:off x="5152905" y="1875963"/>
        <a:ext cx="468110" cy="312073"/>
      </dsp:txXfrm>
    </dsp:sp>
    <dsp:sp modelId="{E6DAB853-E106-4E67-A4BD-C594FA33BBEA}">
      <dsp:nvSpPr>
        <dsp:cNvPr id="0" name=""/>
        <dsp:cNvSpPr/>
      </dsp:nvSpPr>
      <dsp:spPr>
        <a:xfrm>
          <a:off x="5621015"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kern="1200" dirty="0"/>
            <a:t>1</a:t>
          </a:r>
          <a:r>
            <a:rPr lang="en-US" sz="700" kern="1200" baseline="30000" dirty="0"/>
            <a:t>st</a:t>
          </a:r>
          <a:r>
            <a:rPr lang="en-US" sz="700" kern="1200" dirty="0"/>
            <a:t> Branch</a:t>
          </a:r>
        </a:p>
      </dsp:txBody>
      <dsp:txXfrm>
        <a:off x="5777052" y="1875963"/>
        <a:ext cx="468110" cy="312073"/>
      </dsp:txXfrm>
    </dsp:sp>
    <dsp:sp modelId="{67F504D3-8D9E-4B3B-AD5B-4E0780E0391B}">
      <dsp:nvSpPr>
        <dsp:cNvPr id="0" name=""/>
        <dsp:cNvSpPr/>
      </dsp:nvSpPr>
      <dsp:spPr>
        <a:xfrm>
          <a:off x="6245161"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kern="1200" dirty="0"/>
            <a:t>2</a:t>
          </a:r>
          <a:r>
            <a:rPr lang="en-US" sz="700" kern="1200" baseline="30000" dirty="0"/>
            <a:t>nd</a:t>
          </a:r>
          <a:r>
            <a:rPr lang="en-US" sz="700" kern="1200" dirty="0"/>
            <a:t> Branch</a:t>
          </a:r>
        </a:p>
      </dsp:txBody>
      <dsp:txXfrm>
        <a:off x="6401198" y="1875963"/>
        <a:ext cx="468110" cy="312073"/>
      </dsp:txXfrm>
    </dsp:sp>
    <dsp:sp modelId="{28483544-55DA-4B27-B9B6-159377A6C921}">
      <dsp:nvSpPr>
        <dsp:cNvPr id="0" name=""/>
        <dsp:cNvSpPr/>
      </dsp:nvSpPr>
      <dsp:spPr>
        <a:xfrm>
          <a:off x="6869308"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US" sz="500" kern="1200" dirty="0"/>
            <a:t>Concurrence</a:t>
          </a:r>
        </a:p>
      </dsp:txBody>
      <dsp:txXfrm>
        <a:off x="7025345" y="1875963"/>
        <a:ext cx="468110" cy="312073"/>
      </dsp:txXfrm>
    </dsp:sp>
    <dsp:sp modelId="{1C0CF895-F9EC-4735-8FDC-693039E9FE27}">
      <dsp:nvSpPr>
        <dsp:cNvPr id="0" name=""/>
        <dsp:cNvSpPr/>
      </dsp:nvSpPr>
      <dsp:spPr>
        <a:xfrm>
          <a:off x="7493455"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kern="1200" dirty="0"/>
            <a:t>Enactment</a:t>
          </a:r>
        </a:p>
      </dsp:txBody>
      <dsp:txXfrm>
        <a:off x="7649492" y="1875963"/>
        <a:ext cx="468110" cy="312073"/>
      </dsp:txXfrm>
    </dsp:sp>
    <dsp:sp modelId="{9D0BC444-AAFC-4D64-8FF5-08A845107391}">
      <dsp:nvSpPr>
        <dsp:cNvPr id="0" name=""/>
        <dsp:cNvSpPr/>
      </dsp:nvSpPr>
      <dsp:spPr>
        <a:xfrm>
          <a:off x="8117602" y="1875963"/>
          <a:ext cx="780183" cy="312073"/>
        </a:xfrm>
        <a:prstGeom prst="chevron">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Law</a:t>
          </a:r>
        </a:p>
      </dsp:txBody>
      <dsp:txXfrm>
        <a:off x="8273639" y="1875963"/>
        <a:ext cx="468110" cy="31207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9223A-EADA-46D5-BEE1-D92CBD040AE0}">
      <dsp:nvSpPr>
        <dsp:cNvPr id="0" name=""/>
        <dsp:cNvSpPr/>
      </dsp:nvSpPr>
      <dsp:spPr>
        <a:xfrm>
          <a:off x="1026" y="728653"/>
          <a:ext cx="560538" cy="336323"/>
        </a:xfrm>
        <a:prstGeom prst="roundRect">
          <a:avLst>
            <a:gd name="adj" fmla="val 10000"/>
          </a:avLst>
        </a:prstGeom>
        <a:solidFill>
          <a:srgbClr val="00C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Governor (1)</a:t>
          </a:r>
        </a:p>
      </dsp:txBody>
      <dsp:txXfrm>
        <a:off x="10877" y="738504"/>
        <a:ext cx="540836" cy="316621"/>
      </dsp:txXfrm>
    </dsp:sp>
    <dsp:sp modelId="{15C8A190-EB86-4246-B559-6E9B5FC945DF}">
      <dsp:nvSpPr>
        <dsp:cNvPr id="0" name=""/>
        <dsp:cNvSpPr/>
      </dsp:nvSpPr>
      <dsp:spPr>
        <a:xfrm>
          <a:off x="617619" y="827308"/>
          <a:ext cx="118834" cy="13901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617619" y="855111"/>
        <a:ext cx="83184" cy="83407"/>
      </dsp:txXfrm>
    </dsp:sp>
    <dsp:sp modelId="{DD21C016-4764-4ECC-9C16-6F62EECCE162}">
      <dsp:nvSpPr>
        <dsp:cNvPr id="0" name=""/>
        <dsp:cNvSpPr/>
      </dsp:nvSpPr>
      <dsp:spPr>
        <a:xfrm>
          <a:off x="785780" y="728653"/>
          <a:ext cx="560538" cy="336323"/>
        </a:xfrm>
        <a:prstGeom prst="roundRect">
          <a:avLst>
            <a:gd name="adj" fmla="val 10000"/>
          </a:avLst>
        </a:prstGeom>
        <a:solidFill>
          <a:srgbClr val="00C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HWM</a:t>
          </a:r>
        </a:p>
      </dsp:txBody>
      <dsp:txXfrm>
        <a:off x="795631" y="738504"/>
        <a:ext cx="540836" cy="316621"/>
      </dsp:txXfrm>
    </dsp:sp>
    <dsp:sp modelId="{3731409B-451D-4A05-9D45-5865C73ACCC6}">
      <dsp:nvSpPr>
        <dsp:cNvPr id="0" name=""/>
        <dsp:cNvSpPr/>
      </dsp:nvSpPr>
      <dsp:spPr>
        <a:xfrm>
          <a:off x="1402373" y="827308"/>
          <a:ext cx="118834" cy="13901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402373" y="855111"/>
        <a:ext cx="83184" cy="83407"/>
      </dsp:txXfrm>
    </dsp:sp>
    <dsp:sp modelId="{80E238E2-AC64-493A-8E32-79EC0F385D8B}">
      <dsp:nvSpPr>
        <dsp:cNvPr id="0" name=""/>
        <dsp:cNvSpPr/>
      </dsp:nvSpPr>
      <dsp:spPr>
        <a:xfrm>
          <a:off x="1570535" y="728653"/>
          <a:ext cx="560538" cy="336323"/>
        </a:xfrm>
        <a:prstGeom prst="roundRect">
          <a:avLst>
            <a:gd name="adj" fmla="val 10000"/>
          </a:avLst>
        </a:prstGeom>
        <a:solidFill>
          <a:srgbClr val="00C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Debate</a:t>
          </a:r>
          <a:r>
            <a:rPr lang="en-US" sz="700" kern="1200" dirty="0"/>
            <a:t> (</a:t>
          </a:r>
          <a:r>
            <a:rPr lang="en-US" sz="800" kern="1200" dirty="0"/>
            <a:t>1</a:t>
          </a:r>
          <a:r>
            <a:rPr lang="en-US" sz="700" kern="1200" dirty="0"/>
            <a:t>)</a:t>
          </a:r>
        </a:p>
      </dsp:txBody>
      <dsp:txXfrm>
        <a:off x="1580386" y="738504"/>
        <a:ext cx="540836" cy="316621"/>
      </dsp:txXfrm>
    </dsp:sp>
    <dsp:sp modelId="{B59309A1-D306-47F5-887C-07188D2D3915}">
      <dsp:nvSpPr>
        <dsp:cNvPr id="0" name=""/>
        <dsp:cNvSpPr/>
      </dsp:nvSpPr>
      <dsp:spPr>
        <a:xfrm>
          <a:off x="2187127" y="827308"/>
          <a:ext cx="118834" cy="13901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187127" y="855111"/>
        <a:ext cx="83184" cy="83407"/>
      </dsp:txXfrm>
    </dsp:sp>
    <dsp:sp modelId="{81F4510B-562B-4815-9D8E-5F0E9DD4596D}">
      <dsp:nvSpPr>
        <dsp:cNvPr id="0" name=""/>
        <dsp:cNvSpPr/>
      </dsp:nvSpPr>
      <dsp:spPr>
        <a:xfrm>
          <a:off x="2355289" y="728653"/>
          <a:ext cx="560538" cy="336323"/>
        </a:xfrm>
        <a:prstGeom prst="roundRect">
          <a:avLst>
            <a:gd name="adj" fmla="val 10000"/>
          </a:avLst>
        </a:prstGeom>
        <a:solidFill>
          <a:srgbClr val="00C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House</a:t>
          </a:r>
        </a:p>
      </dsp:txBody>
      <dsp:txXfrm>
        <a:off x="2365140" y="738504"/>
        <a:ext cx="540836" cy="316621"/>
      </dsp:txXfrm>
    </dsp:sp>
    <dsp:sp modelId="{716E65D0-3285-4AA8-8EA2-B9E4CB3345F7}">
      <dsp:nvSpPr>
        <dsp:cNvPr id="0" name=""/>
        <dsp:cNvSpPr/>
      </dsp:nvSpPr>
      <dsp:spPr>
        <a:xfrm>
          <a:off x="2971882" y="827308"/>
          <a:ext cx="118834" cy="13901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971882" y="855111"/>
        <a:ext cx="83184" cy="83407"/>
      </dsp:txXfrm>
    </dsp:sp>
    <dsp:sp modelId="{EA71D1AC-0D06-4941-9805-EF7EC0973996}">
      <dsp:nvSpPr>
        <dsp:cNvPr id="0" name=""/>
        <dsp:cNvSpPr/>
      </dsp:nvSpPr>
      <dsp:spPr>
        <a:xfrm>
          <a:off x="3140043" y="728653"/>
          <a:ext cx="560538" cy="33632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SWM</a:t>
          </a:r>
        </a:p>
      </dsp:txBody>
      <dsp:txXfrm>
        <a:off x="3149894" y="738504"/>
        <a:ext cx="540836" cy="316621"/>
      </dsp:txXfrm>
    </dsp:sp>
    <dsp:sp modelId="{2822CFDF-E740-43BD-B6AD-D30F953A1A2B}">
      <dsp:nvSpPr>
        <dsp:cNvPr id="0" name=""/>
        <dsp:cNvSpPr/>
      </dsp:nvSpPr>
      <dsp:spPr>
        <a:xfrm>
          <a:off x="3756636" y="827308"/>
          <a:ext cx="118834" cy="13901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756636" y="855111"/>
        <a:ext cx="83184" cy="83407"/>
      </dsp:txXfrm>
    </dsp:sp>
    <dsp:sp modelId="{541FD631-817D-47FA-81F4-672950A66164}">
      <dsp:nvSpPr>
        <dsp:cNvPr id="0" name=""/>
        <dsp:cNvSpPr/>
      </dsp:nvSpPr>
      <dsp:spPr>
        <a:xfrm>
          <a:off x="3924798" y="728653"/>
          <a:ext cx="560538" cy="33632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Debate (2)</a:t>
          </a:r>
        </a:p>
      </dsp:txBody>
      <dsp:txXfrm>
        <a:off x="3934649" y="738504"/>
        <a:ext cx="540836" cy="316621"/>
      </dsp:txXfrm>
    </dsp:sp>
    <dsp:sp modelId="{F1EAFA76-AB41-4CC5-A884-31A729404C62}">
      <dsp:nvSpPr>
        <dsp:cNvPr id="0" name=""/>
        <dsp:cNvSpPr/>
      </dsp:nvSpPr>
      <dsp:spPr>
        <a:xfrm>
          <a:off x="4541390" y="827308"/>
          <a:ext cx="118834" cy="13901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541390" y="855111"/>
        <a:ext cx="83184" cy="83407"/>
      </dsp:txXfrm>
    </dsp:sp>
    <dsp:sp modelId="{F322870A-1D2B-43FE-AB8A-AA9946BE6868}">
      <dsp:nvSpPr>
        <dsp:cNvPr id="0" name=""/>
        <dsp:cNvSpPr/>
      </dsp:nvSpPr>
      <dsp:spPr>
        <a:xfrm>
          <a:off x="4709552" y="728653"/>
          <a:ext cx="560538" cy="33632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Senate</a:t>
          </a:r>
        </a:p>
      </dsp:txBody>
      <dsp:txXfrm>
        <a:off x="4719403" y="738504"/>
        <a:ext cx="540836" cy="316621"/>
      </dsp:txXfrm>
    </dsp:sp>
    <dsp:sp modelId="{74364A96-AD8F-4468-BAE7-1E526D6A45B8}">
      <dsp:nvSpPr>
        <dsp:cNvPr id="0" name=""/>
        <dsp:cNvSpPr/>
      </dsp:nvSpPr>
      <dsp:spPr>
        <a:xfrm>
          <a:off x="5326145" y="827308"/>
          <a:ext cx="118834" cy="13901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5326145" y="855111"/>
        <a:ext cx="83184" cy="83407"/>
      </dsp:txXfrm>
    </dsp:sp>
    <dsp:sp modelId="{0783C4CE-28B9-4F9E-A151-5579D78E8097}">
      <dsp:nvSpPr>
        <dsp:cNvPr id="0" name=""/>
        <dsp:cNvSpPr/>
      </dsp:nvSpPr>
      <dsp:spPr>
        <a:xfrm>
          <a:off x="5494306" y="728653"/>
          <a:ext cx="560538" cy="33632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Conference</a:t>
          </a:r>
        </a:p>
      </dsp:txBody>
      <dsp:txXfrm>
        <a:off x="5504157" y="738504"/>
        <a:ext cx="540836" cy="316621"/>
      </dsp:txXfrm>
    </dsp:sp>
    <dsp:sp modelId="{AD5EC850-B7D5-48F0-BFD8-99BD323B05DA}">
      <dsp:nvSpPr>
        <dsp:cNvPr id="0" name=""/>
        <dsp:cNvSpPr/>
      </dsp:nvSpPr>
      <dsp:spPr>
        <a:xfrm>
          <a:off x="6110899" y="827308"/>
          <a:ext cx="118834" cy="13901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6110899" y="855111"/>
        <a:ext cx="83184" cy="83407"/>
      </dsp:txXfrm>
    </dsp:sp>
    <dsp:sp modelId="{D0BA9D02-F053-4F4D-983E-97A624F511B9}">
      <dsp:nvSpPr>
        <dsp:cNvPr id="0" name=""/>
        <dsp:cNvSpPr/>
      </dsp:nvSpPr>
      <dsp:spPr>
        <a:xfrm>
          <a:off x="6279060" y="728653"/>
          <a:ext cx="560538" cy="33632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Final</a:t>
          </a:r>
        </a:p>
      </dsp:txBody>
      <dsp:txXfrm>
        <a:off x="6288911" y="738504"/>
        <a:ext cx="540836" cy="316621"/>
      </dsp:txXfrm>
    </dsp:sp>
    <dsp:sp modelId="{31E0E146-DD98-479D-9BA1-868DB5C41BD1}">
      <dsp:nvSpPr>
        <dsp:cNvPr id="0" name=""/>
        <dsp:cNvSpPr/>
      </dsp:nvSpPr>
      <dsp:spPr>
        <a:xfrm>
          <a:off x="6895653" y="827308"/>
          <a:ext cx="118834" cy="13901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6895653" y="855111"/>
        <a:ext cx="83184" cy="83407"/>
      </dsp:txXfrm>
    </dsp:sp>
    <dsp:sp modelId="{8EF3B9E2-5ADC-4581-8478-35BAC3DE7915}">
      <dsp:nvSpPr>
        <dsp:cNvPr id="0" name=""/>
        <dsp:cNvSpPr/>
      </dsp:nvSpPr>
      <dsp:spPr>
        <a:xfrm>
          <a:off x="7063815" y="728653"/>
          <a:ext cx="560538" cy="33632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Governor (2)</a:t>
          </a:r>
        </a:p>
      </dsp:txBody>
      <dsp:txXfrm>
        <a:off x="7073666" y="738504"/>
        <a:ext cx="540836" cy="316621"/>
      </dsp:txXfrm>
    </dsp:sp>
    <dsp:sp modelId="{996DBC21-5A89-49ED-871D-5DCD3E4F451F}">
      <dsp:nvSpPr>
        <dsp:cNvPr id="0" name=""/>
        <dsp:cNvSpPr/>
      </dsp:nvSpPr>
      <dsp:spPr>
        <a:xfrm>
          <a:off x="7680407" y="827308"/>
          <a:ext cx="118834" cy="13901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7680407" y="855111"/>
        <a:ext cx="83184" cy="83407"/>
      </dsp:txXfrm>
    </dsp:sp>
    <dsp:sp modelId="{95B26BB1-8D9B-4E4E-AF64-7B0CFB13ABB1}">
      <dsp:nvSpPr>
        <dsp:cNvPr id="0" name=""/>
        <dsp:cNvSpPr/>
      </dsp:nvSpPr>
      <dsp:spPr>
        <a:xfrm>
          <a:off x="7848569" y="728653"/>
          <a:ext cx="560538" cy="33632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Enactment</a:t>
          </a:r>
        </a:p>
      </dsp:txBody>
      <dsp:txXfrm>
        <a:off x="7858420" y="738504"/>
        <a:ext cx="540836" cy="31662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9223A-EADA-46D5-BEE1-D92CBD040AE0}">
      <dsp:nvSpPr>
        <dsp:cNvPr id="0" name=""/>
        <dsp:cNvSpPr/>
      </dsp:nvSpPr>
      <dsp:spPr>
        <a:xfrm>
          <a:off x="1026" y="728653"/>
          <a:ext cx="560538" cy="33632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Governor (1)</a:t>
          </a:r>
        </a:p>
      </dsp:txBody>
      <dsp:txXfrm>
        <a:off x="10877" y="738504"/>
        <a:ext cx="540836" cy="316621"/>
      </dsp:txXfrm>
    </dsp:sp>
    <dsp:sp modelId="{15C8A190-EB86-4246-B559-6E9B5FC945DF}">
      <dsp:nvSpPr>
        <dsp:cNvPr id="0" name=""/>
        <dsp:cNvSpPr/>
      </dsp:nvSpPr>
      <dsp:spPr>
        <a:xfrm>
          <a:off x="617619" y="827308"/>
          <a:ext cx="118834" cy="13901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617619" y="855111"/>
        <a:ext cx="83184" cy="83407"/>
      </dsp:txXfrm>
    </dsp:sp>
    <dsp:sp modelId="{DD21C016-4764-4ECC-9C16-6F62EECCE162}">
      <dsp:nvSpPr>
        <dsp:cNvPr id="0" name=""/>
        <dsp:cNvSpPr/>
      </dsp:nvSpPr>
      <dsp:spPr>
        <a:xfrm>
          <a:off x="785780" y="728653"/>
          <a:ext cx="560538" cy="33632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HWM</a:t>
          </a:r>
        </a:p>
      </dsp:txBody>
      <dsp:txXfrm>
        <a:off x="795631" y="738504"/>
        <a:ext cx="540836" cy="316621"/>
      </dsp:txXfrm>
    </dsp:sp>
    <dsp:sp modelId="{3731409B-451D-4A05-9D45-5865C73ACCC6}">
      <dsp:nvSpPr>
        <dsp:cNvPr id="0" name=""/>
        <dsp:cNvSpPr/>
      </dsp:nvSpPr>
      <dsp:spPr>
        <a:xfrm>
          <a:off x="1402373" y="827308"/>
          <a:ext cx="118834" cy="13901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402373" y="855111"/>
        <a:ext cx="83184" cy="83407"/>
      </dsp:txXfrm>
    </dsp:sp>
    <dsp:sp modelId="{80E238E2-AC64-493A-8E32-79EC0F385D8B}">
      <dsp:nvSpPr>
        <dsp:cNvPr id="0" name=""/>
        <dsp:cNvSpPr/>
      </dsp:nvSpPr>
      <dsp:spPr>
        <a:xfrm>
          <a:off x="1570535" y="728653"/>
          <a:ext cx="560538" cy="33632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Debate</a:t>
          </a:r>
          <a:r>
            <a:rPr lang="en-US" sz="700" kern="1200" dirty="0"/>
            <a:t> (</a:t>
          </a:r>
          <a:r>
            <a:rPr lang="en-US" sz="800" kern="1200" dirty="0"/>
            <a:t>1</a:t>
          </a:r>
          <a:r>
            <a:rPr lang="en-US" sz="700" kern="1200" dirty="0"/>
            <a:t>)</a:t>
          </a:r>
        </a:p>
      </dsp:txBody>
      <dsp:txXfrm>
        <a:off x="1580386" y="738504"/>
        <a:ext cx="540836" cy="316621"/>
      </dsp:txXfrm>
    </dsp:sp>
    <dsp:sp modelId="{B59309A1-D306-47F5-887C-07188D2D3915}">
      <dsp:nvSpPr>
        <dsp:cNvPr id="0" name=""/>
        <dsp:cNvSpPr/>
      </dsp:nvSpPr>
      <dsp:spPr>
        <a:xfrm>
          <a:off x="2187127" y="827308"/>
          <a:ext cx="118834" cy="13901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187127" y="855111"/>
        <a:ext cx="83184" cy="83407"/>
      </dsp:txXfrm>
    </dsp:sp>
    <dsp:sp modelId="{81F4510B-562B-4815-9D8E-5F0E9DD4596D}">
      <dsp:nvSpPr>
        <dsp:cNvPr id="0" name=""/>
        <dsp:cNvSpPr/>
      </dsp:nvSpPr>
      <dsp:spPr>
        <a:xfrm>
          <a:off x="2355289" y="728653"/>
          <a:ext cx="560538" cy="33632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House</a:t>
          </a:r>
        </a:p>
      </dsp:txBody>
      <dsp:txXfrm>
        <a:off x="2365140" y="738504"/>
        <a:ext cx="540836" cy="316621"/>
      </dsp:txXfrm>
    </dsp:sp>
    <dsp:sp modelId="{716E65D0-3285-4AA8-8EA2-B9E4CB3345F7}">
      <dsp:nvSpPr>
        <dsp:cNvPr id="0" name=""/>
        <dsp:cNvSpPr/>
      </dsp:nvSpPr>
      <dsp:spPr>
        <a:xfrm>
          <a:off x="2971882" y="827308"/>
          <a:ext cx="118834" cy="13901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971882" y="855111"/>
        <a:ext cx="83184" cy="83407"/>
      </dsp:txXfrm>
    </dsp:sp>
    <dsp:sp modelId="{EA71D1AC-0D06-4941-9805-EF7EC0973996}">
      <dsp:nvSpPr>
        <dsp:cNvPr id="0" name=""/>
        <dsp:cNvSpPr/>
      </dsp:nvSpPr>
      <dsp:spPr>
        <a:xfrm>
          <a:off x="3140043" y="728653"/>
          <a:ext cx="560538" cy="336323"/>
        </a:xfrm>
        <a:prstGeom prst="roundRect">
          <a:avLst>
            <a:gd name="adj" fmla="val 10000"/>
          </a:avLst>
        </a:prstGeom>
        <a:solidFill>
          <a:srgbClr val="00C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SWM</a:t>
          </a:r>
        </a:p>
      </dsp:txBody>
      <dsp:txXfrm>
        <a:off x="3149894" y="738504"/>
        <a:ext cx="540836" cy="316621"/>
      </dsp:txXfrm>
    </dsp:sp>
    <dsp:sp modelId="{2822CFDF-E740-43BD-B6AD-D30F953A1A2B}">
      <dsp:nvSpPr>
        <dsp:cNvPr id="0" name=""/>
        <dsp:cNvSpPr/>
      </dsp:nvSpPr>
      <dsp:spPr>
        <a:xfrm>
          <a:off x="3756636" y="827308"/>
          <a:ext cx="118834" cy="13901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756636" y="855111"/>
        <a:ext cx="83184" cy="83407"/>
      </dsp:txXfrm>
    </dsp:sp>
    <dsp:sp modelId="{541FD631-817D-47FA-81F4-672950A66164}">
      <dsp:nvSpPr>
        <dsp:cNvPr id="0" name=""/>
        <dsp:cNvSpPr/>
      </dsp:nvSpPr>
      <dsp:spPr>
        <a:xfrm>
          <a:off x="3924798" y="728653"/>
          <a:ext cx="560538" cy="336323"/>
        </a:xfrm>
        <a:prstGeom prst="roundRect">
          <a:avLst>
            <a:gd name="adj" fmla="val 10000"/>
          </a:avLst>
        </a:prstGeom>
        <a:solidFill>
          <a:srgbClr val="00C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Debate (2)</a:t>
          </a:r>
        </a:p>
      </dsp:txBody>
      <dsp:txXfrm>
        <a:off x="3934649" y="738504"/>
        <a:ext cx="540836" cy="316621"/>
      </dsp:txXfrm>
    </dsp:sp>
    <dsp:sp modelId="{F1EAFA76-AB41-4CC5-A884-31A729404C62}">
      <dsp:nvSpPr>
        <dsp:cNvPr id="0" name=""/>
        <dsp:cNvSpPr/>
      </dsp:nvSpPr>
      <dsp:spPr>
        <a:xfrm>
          <a:off x="4541390" y="827308"/>
          <a:ext cx="118834" cy="13901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541390" y="855111"/>
        <a:ext cx="83184" cy="83407"/>
      </dsp:txXfrm>
    </dsp:sp>
    <dsp:sp modelId="{F322870A-1D2B-43FE-AB8A-AA9946BE6868}">
      <dsp:nvSpPr>
        <dsp:cNvPr id="0" name=""/>
        <dsp:cNvSpPr/>
      </dsp:nvSpPr>
      <dsp:spPr>
        <a:xfrm>
          <a:off x="4709552" y="728653"/>
          <a:ext cx="560538" cy="336323"/>
        </a:xfrm>
        <a:prstGeom prst="roundRect">
          <a:avLst>
            <a:gd name="adj" fmla="val 10000"/>
          </a:avLst>
        </a:prstGeom>
        <a:solidFill>
          <a:srgbClr val="00C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Senate</a:t>
          </a:r>
        </a:p>
      </dsp:txBody>
      <dsp:txXfrm>
        <a:off x="4719403" y="738504"/>
        <a:ext cx="540836" cy="316621"/>
      </dsp:txXfrm>
    </dsp:sp>
    <dsp:sp modelId="{74364A96-AD8F-4468-BAE7-1E526D6A45B8}">
      <dsp:nvSpPr>
        <dsp:cNvPr id="0" name=""/>
        <dsp:cNvSpPr/>
      </dsp:nvSpPr>
      <dsp:spPr>
        <a:xfrm>
          <a:off x="5326145" y="827308"/>
          <a:ext cx="118834" cy="13901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5326145" y="855111"/>
        <a:ext cx="83184" cy="83407"/>
      </dsp:txXfrm>
    </dsp:sp>
    <dsp:sp modelId="{0783C4CE-28B9-4F9E-A151-5579D78E8097}">
      <dsp:nvSpPr>
        <dsp:cNvPr id="0" name=""/>
        <dsp:cNvSpPr/>
      </dsp:nvSpPr>
      <dsp:spPr>
        <a:xfrm>
          <a:off x="5494306" y="728653"/>
          <a:ext cx="560538" cy="33632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Conference</a:t>
          </a:r>
        </a:p>
      </dsp:txBody>
      <dsp:txXfrm>
        <a:off x="5504157" y="738504"/>
        <a:ext cx="540836" cy="316621"/>
      </dsp:txXfrm>
    </dsp:sp>
    <dsp:sp modelId="{AD5EC850-B7D5-48F0-BFD8-99BD323B05DA}">
      <dsp:nvSpPr>
        <dsp:cNvPr id="0" name=""/>
        <dsp:cNvSpPr/>
      </dsp:nvSpPr>
      <dsp:spPr>
        <a:xfrm>
          <a:off x="6110899" y="827308"/>
          <a:ext cx="118834" cy="13901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6110899" y="855111"/>
        <a:ext cx="83184" cy="83407"/>
      </dsp:txXfrm>
    </dsp:sp>
    <dsp:sp modelId="{D0BA9D02-F053-4F4D-983E-97A624F511B9}">
      <dsp:nvSpPr>
        <dsp:cNvPr id="0" name=""/>
        <dsp:cNvSpPr/>
      </dsp:nvSpPr>
      <dsp:spPr>
        <a:xfrm>
          <a:off x="6279060" y="728653"/>
          <a:ext cx="560538" cy="33632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Final</a:t>
          </a:r>
        </a:p>
      </dsp:txBody>
      <dsp:txXfrm>
        <a:off x="6288911" y="738504"/>
        <a:ext cx="540836" cy="316621"/>
      </dsp:txXfrm>
    </dsp:sp>
    <dsp:sp modelId="{31E0E146-DD98-479D-9BA1-868DB5C41BD1}">
      <dsp:nvSpPr>
        <dsp:cNvPr id="0" name=""/>
        <dsp:cNvSpPr/>
      </dsp:nvSpPr>
      <dsp:spPr>
        <a:xfrm>
          <a:off x="6895653" y="827308"/>
          <a:ext cx="118834" cy="13901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6895653" y="855111"/>
        <a:ext cx="83184" cy="83407"/>
      </dsp:txXfrm>
    </dsp:sp>
    <dsp:sp modelId="{8EF3B9E2-5ADC-4581-8478-35BAC3DE7915}">
      <dsp:nvSpPr>
        <dsp:cNvPr id="0" name=""/>
        <dsp:cNvSpPr/>
      </dsp:nvSpPr>
      <dsp:spPr>
        <a:xfrm>
          <a:off x="7063815" y="728653"/>
          <a:ext cx="560538" cy="33632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Governor (2)</a:t>
          </a:r>
        </a:p>
      </dsp:txBody>
      <dsp:txXfrm>
        <a:off x="7073666" y="738504"/>
        <a:ext cx="540836" cy="316621"/>
      </dsp:txXfrm>
    </dsp:sp>
    <dsp:sp modelId="{996DBC21-5A89-49ED-871D-5DCD3E4F451F}">
      <dsp:nvSpPr>
        <dsp:cNvPr id="0" name=""/>
        <dsp:cNvSpPr/>
      </dsp:nvSpPr>
      <dsp:spPr>
        <a:xfrm>
          <a:off x="7680407" y="827308"/>
          <a:ext cx="118834" cy="13901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7680407" y="855111"/>
        <a:ext cx="83184" cy="83407"/>
      </dsp:txXfrm>
    </dsp:sp>
    <dsp:sp modelId="{95B26BB1-8D9B-4E4E-AF64-7B0CFB13ABB1}">
      <dsp:nvSpPr>
        <dsp:cNvPr id="0" name=""/>
        <dsp:cNvSpPr/>
      </dsp:nvSpPr>
      <dsp:spPr>
        <a:xfrm>
          <a:off x="7848569" y="728653"/>
          <a:ext cx="560538" cy="33632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Enactment</a:t>
          </a:r>
        </a:p>
      </dsp:txBody>
      <dsp:txXfrm>
        <a:off x="7858420" y="738504"/>
        <a:ext cx="540836" cy="31662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9223A-EADA-46D5-BEE1-D92CBD040AE0}">
      <dsp:nvSpPr>
        <dsp:cNvPr id="0" name=""/>
        <dsp:cNvSpPr/>
      </dsp:nvSpPr>
      <dsp:spPr>
        <a:xfrm>
          <a:off x="1026" y="728653"/>
          <a:ext cx="560538" cy="33632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Governor (1)</a:t>
          </a:r>
        </a:p>
      </dsp:txBody>
      <dsp:txXfrm>
        <a:off x="10877" y="738504"/>
        <a:ext cx="540836" cy="316621"/>
      </dsp:txXfrm>
    </dsp:sp>
    <dsp:sp modelId="{15C8A190-EB86-4246-B559-6E9B5FC945DF}">
      <dsp:nvSpPr>
        <dsp:cNvPr id="0" name=""/>
        <dsp:cNvSpPr/>
      </dsp:nvSpPr>
      <dsp:spPr>
        <a:xfrm>
          <a:off x="617619" y="827308"/>
          <a:ext cx="118834" cy="13901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617619" y="855111"/>
        <a:ext cx="83184" cy="83407"/>
      </dsp:txXfrm>
    </dsp:sp>
    <dsp:sp modelId="{DD21C016-4764-4ECC-9C16-6F62EECCE162}">
      <dsp:nvSpPr>
        <dsp:cNvPr id="0" name=""/>
        <dsp:cNvSpPr/>
      </dsp:nvSpPr>
      <dsp:spPr>
        <a:xfrm>
          <a:off x="785780" y="728653"/>
          <a:ext cx="560538" cy="33632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HWM</a:t>
          </a:r>
        </a:p>
      </dsp:txBody>
      <dsp:txXfrm>
        <a:off x="795631" y="738504"/>
        <a:ext cx="540836" cy="316621"/>
      </dsp:txXfrm>
    </dsp:sp>
    <dsp:sp modelId="{3731409B-451D-4A05-9D45-5865C73ACCC6}">
      <dsp:nvSpPr>
        <dsp:cNvPr id="0" name=""/>
        <dsp:cNvSpPr/>
      </dsp:nvSpPr>
      <dsp:spPr>
        <a:xfrm>
          <a:off x="1402373" y="827308"/>
          <a:ext cx="118834" cy="13901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402373" y="855111"/>
        <a:ext cx="83184" cy="83407"/>
      </dsp:txXfrm>
    </dsp:sp>
    <dsp:sp modelId="{80E238E2-AC64-493A-8E32-79EC0F385D8B}">
      <dsp:nvSpPr>
        <dsp:cNvPr id="0" name=""/>
        <dsp:cNvSpPr/>
      </dsp:nvSpPr>
      <dsp:spPr>
        <a:xfrm>
          <a:off x="1570535" y="728653"/>
          <a:ext cx="560538" cy="33632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Debate</a:t>
          </a:r>
          <a:r>
            <a:rPr lang="en-US" sz="700" kern="1200" dirty="0"/>
            <a:t> (</a:t>
          </a:r>
          <a:r>
            <a:rPr lang="en-US" sz="800" kern="1200" dirty="0"/>
            <a:t>1</a:t>
          </a:r>
          <a:r>
            <a:rPr lang="en-US" sz="700" kern="1200" dirty="0"/>
            <a:t>)</a:t>
          </a:r>
        </a:p>
      </dsp:txBody>
      <dsp:txXfrm>
        <a:off x="1580386" y="738504"/>
        <a:ext cx="540836" cy="316621"/>
      </dsp:txXfrm>
    </dsp:sp>
    <dsp:sp modelId="{B59309A1-D306-47F5-887C-07188D2D3915}">
      <dsp:nvSpPr>
        <dsp:cNvPr id="0" name=""/>
        <dsp:cNvSpPr/>
      </dsp:nvSpPr>
      <dsp:spPr>
        <a:xfrm>
          <a:off x="2187127" y="827308"/>
          <a:ext cx="118834" cy="13901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187127" y="855111"/>
        <a:ext cx="83184" cy="83407"/>
      </dsp:txXfrm>
    </dsp:sp>
    <dsp:sp modelId="{81F4510B-562B-4815-9D8E-5F0E9DD4596D}">
      <dsp:nvSpPr>
        <dsp:cNvPr id="0" name=""/>
        <dsp:cNvSpPr/>
      </dsp:nvSpPr>
      <dsp:spPr>
        <a:xfrm>
          <a:off x="2355289" y="728653"/>
          <a:ext cx="560538" cy="33632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House</a:t>
          </a:r>
        </a:p>
      </dsp:txBody>
      <dsp:txXfrm>
        <a:off x="2365140" y="738504"/>
        <a:ext cx="540836" cy="316621"/>
      </dsp:txXfrm>
    </dsp:sp>
    <dsp:sp modelId="{716E65D0-3285-4AA8-8EA2-B9E4CB3345F7}">
      <dsp:nvSpPr>
        <dsp:cNvPr id="0" name=""/>
        <dsp:cNvSpPr/>
      </dsp:nvSpPr>
      <dsp:spPr>
        <a:xfrm>
          <a:off x="2971882" y="827308"/>
          <a:ext cx="118834" cy="13901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971882" y="855111"/>
        <a:ext cx="83184" cy="83407"/>
      </dsp:txXfrm>
    </dsp:sp>
    <dsp:sp modelId="{EA71D1AC-0D06-4941-9805-EF7EC0973996}">
      <dsp:nvSpPr>
        <dsp:cNvPr id="0" name=""/>
        <dsp:cNvSpPr/>
      </dsp:nvSpPr>
      <dsp:spPr>
        <a:xfrm>
          <a:off x="3140043" y="728653"/>
          <a:ext cx="560538" cy="33632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SWM</a:t>
          </a:r>
        </a:p>
      </dsp:txBody>
      <dsp:txXfrm>
        <a:off x="3149894" y="738504"/>
        <a:ext cx="540836" cy="316621"/>
      </dsp:txXfrm>
    </dsp:sp>
    <dsp:sp modelId="{2822CFDF-E740-43BD-B6AD-D30F953A1A2B}">
      <dsp:nvSpPr>
        <dsp:cNvPr id="0" name=""/>
        <dsp:cNvSpPr/>
      </dsp:nvSpPr>
      <dsp:spPr>
        <a:xfrm>
          <a:off x="3756636" y="827308"/>
          <a:ext cx="118834" cy="13901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756636" y="855111"/>
        <a:ext cx="83184" cy="83407"/>
      </dsp:txXfrm>
    </dsp:sp>
    <dsp:sp modelId="{541FD631-817D-47FA-81F4-672950A66164}">
      <dsp:nvSpPr>
        <dsp:cNvPr id="0" name=""/>
        <dsp:cNvSpPr/>
      </dsp:nvSpPr>
      <dsp:spPr>
        <a:xfrm>
          <a:off x="3924798" y="728653"/>
          <a:ext cx="560538" cy="33632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Debate (2)</a:t>
          </a:r>
        </a:p>
      </dsp:txBody>
      <dsp:txXfrm>
        <a:off x="3934649" y="738504"/>
        <a:ext cx="540836" cy="316621"/>
      </dsp:txXfrm>
    </dsp:sp>
    <dsp:sp modelId="{F1EAFA76-AB41-4CC5-A884-31A729404C62}">
      <dsp:nvSpPr>
        <dsp:cNvPr id="0" name=""/>
        <dsp:cNvSpPr/>
      </dsp:nvSpPr>
      <dsp:spPr>
        <a:xfrm>
          <a:off x="4541390" y="827308"/>
          <a:ext cx="118834" cy="13901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541390" y="855111"/>
        <a:ext cx="83184" cy="83407"/>
      </dsp:txXfrm>
    </dsp:sp>
    <dsp:sp modelId="{F322870A-1D2B-43FE-AB8A-AA9946BE6868}">
      <dsp:nvSpPr>
        <dsp:cNvPr id="0" name=""/>
        <dsp:cNvSpPr/>
      </dsp:nvSpPr>
      <dsp:spPr>
        <a:xfrm>
          <a:off x="4709552" y="728653"/>
          <a:ext cx="560538" cy="33632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Senate</a:t>
          </a:r>
        </a:p>
      </dsp:txBody>
      <dsp:txXfrm>
        <a:off x="4719403" y="738504"/>
        <a:ext cx="540836" cy="316621"/>
      </dsp:txXfrm>
    </dsp:sp>
    <dsp:sp modelId="{74364A96-AD8F-4468-BAE7-1E526D6A45B8}">
      <dsp:nvSpPr>
        <dsp:cNvPr id="0" name=""/>
        <dsp:cNvSpPr/>
      </dsp:nvSpPr>
      <dsp:spPr>
        <a:xfrm>
          <a:off x="5326145" y="827308"/>
          <a:ext cx="118834" cy="13901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5326145" y="855111"/>
        <a:ext cx="83184" cy="83407"/>
      </dsp:txXfrm>
    </dsp:sp>
    <dsp:sp modelId="{0783C4CE-28B9-4F9E-A151-5579D78E8097}">
      <dsp:nvSpPr>
        <dsp:cNvPr id="0" name=""/>
        <dsp:cNvSpPr/>
      </dsp:nvSpPr>
      <dsp:spPr>
        <a:xfrm>
          <a:off x="5494306" y="728653"/>
          <a:ext cx="560538" cy="336323"/>
        </a:xfrm>
        <a:prstGeom prst="roundRect">
          <a:avLst>
            <a:gd name="adj" fmla="val 10000"/>
          </a:avLst>
        </a:prstGeom>
        <a:solidFill>
          <a:srgbClr val="00C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Conference</a:t>
          </a:r>
        </a:p>
      </dsp:txBody>
      <dsp:txXfrm>
        <a:off x="5504157" y="738504"/>
        <a:ext cx="540836" cy="316621"/>
      </dsp:txXfrm>
    </dsp:sp>
    <dsp:sp modelId="{AD5EC850-B7D5-48F0-BFD8-99BD323B05DA}">
      <dsp:nvSpPr>
        <dsp:cNvPr id="0" name=""/>
        <dsp:cNvSpPr/>
      </dsp:nvSpPr>
      <dsp:spPr>
        <a:xfrm>
          <a:off x="6110899" y="827308"/>
          <a:ext cx="118834" cy="13901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6110899" y="855111"/>
        <a:ext cx="83184" cy="83407"/>
      </dsp:txXfrm>
    </dsp:sp>
    <dsp:sp modelId="{D0BA9D02-F053-4F4D-983E-97A624F511B9}">
      <dsp:nvSpPr>
        <dsp:cNvPr id="0" name=""/>
        <dsp:cNvSpPr/>
      </dsp:nvSpPr>
      <dsp:spPr>
        <a:xfrm>
          <a:off x="6279060" y="728653"/>
          <a:ext cx="560538" cy="336323"/>
        </a:xfrm>
        <a:prstGeom prst="roundRect">
          <a:avLst>
            <a:gd name="adj" fmla="val 10000"/>
          </a:avLst>
        </a:prstGeom>
        <a:solidFill>
          <a:srgbClr val="00C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Final</a:t>
          </a:r>
        </a:p>
      </dsp:txBody>
      <dsp:txXfrm>
        <a:off x="6288911" y="738504"/>
        <a:ext cx="540836" cy="316621"/>
      </dsp:txXfrm>
    </dsp:sp>
    <dsp:sp modelId="{31E0E146-DD98-479D-9BA1-868DB5C41BD1}">
      <dsp:nvSpPr>
        <dsp:cNvPr id="0" name=""/>
        <dsp:cNvSpPr/>
      </dsp:nvSpPr>
      <dsp:spPr>
        <a:xfrm>
          <a:off x="6895653" y="827308"/>
          <a:ext cx="118834" cy="13901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6895653" y="855111"/>
        <a:ext cx="83184" cy="83407"/>
      </dsp:txXfrm>
    </dsp:sp>
    <dsp:sp modelId="{8EF3B9E2-5ADC-4581-8478-35BAC3DE7915}">
      <dsp:nvSpPr>
        <dsp:cNvPr id="0" name=""/>
        <dsp:cNvSpPr/>
      </dsp:nvSpPr>
      <dsp:spPr>
        <a:xfrm>
          <a:off x="7063815" y="728653"/>
          <a:ext cx="560538" cy="33632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Governor (2)</a:t>
          </a:r>
        </a:p>
      </dsp:txBody>
      <dsp:txXfrm>
        <a:off x="7073666" y="738504"/>
        <a:ext cx="540836" cy="316621"/>
      </dsp:txXfrm>
    </dsp:sp>
    <dsp:sp modelId="{996DBC21-5A89-49ED-871D-5DCD3E4F451F}">
      <dsp:nvSpPr>
        <dsp:cNvPr id="0" name=""/>
        <dsp:cNvSpPr/>
      </dsp:nvSpPr>
      <dsp:spPr>
        <a:xfrm>
          <a:off x="7680407" y="827308"/>
          <a:ext cx="118834" cy="13901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7680407" y="855111"/>
        <a:ext cx="83184" cy="83407"/>
      </dsp:txXfrm>
    </dsp:sp>
    <dsp:sp modelId="{95B26BB1-8D9B-4E4E-AF64-7B0CFB13ABB1}">
      <dsp:nvSpPr>
        <dsp:cNvPr id="0" name=""/>
        <dsp:cNvSpPr/>
      </dsp:nvSpPr>
      <dsp:spPr>
        <a:xfrm>
          <a:off x="7848569" y="728653"/>
          <a:ext cx="560538" cy="33632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Enactment</a:t>
          </a:r>
        </a:p>
      </dsp:txBody>
      <dsp:txXfrm>
        <a:off x="7858420" y="738504"/>
        <a:ext cx="540836" cy="31662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9223A-EADA-46D5-BEE1-D92CBD040AE0}">
      <dsp:nvSpPr>
        <dsp:cNvPr id="0" name=""/>
        <dsp:cNvSpPr/>
      </dsp:nvSpPr>
      <dsp:spPr>
        <a:xfrm>
          <a:off x="1026" y="728653"/>
          <a:ext cx="560538" cy="33632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Governor (1)</a:t>
          </a:r>
        </a:p>
      </dsp:txBody>
      <dsp:txXfrm>
        <a:off x="10877" y="738504"/>
        <a:ext cx="540836" cy="316621"/>
      </dsp:txXfrm>
    </dsp:sp>
    <dsp:sp modelId="{15C8A190-EB86-4246-B559-6E9B5FC945DF}">
      <dsp:nvSpPr>
        <dsp:cNvPr id="0" name=""/>
        <dsp:cNvSpPr/>
      </dsp:nvSpPr>
      <dsp:spPr>
        <a:xfrm>
          <a:off x="617619" y="827308"/>
          <a:ext cx="118834" cy="13901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617619" y="855111"/>
        <a:ext cx="83184" cy="83407"/>
      </dsp:txXfrm>
    </dsp:sp>
    <dsp:sp modelId="{DD21C016-4764-4ECC-9C16-6F62EECCE162}">
      <dsp:nvSpPr>
        <dsp:cNvPr id="0" name=""/>
        <dsp:cNvSpPr/>
      </dsp:nvSpPr>
      <dsp:spPr>
        <a:xfrm>
          <a:off x="785780" y="728653"/>
          <a:ext cx="560538" cy="33632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HWM</a:t>
          </a:r>
        </a:p>
      </dsp:txBody>
      <dsp:txXfrm>
        <a:off x="795631" y="738504"/>
        <a:ext cx="540836" cy="316621"/>
      </dsp:txXfrm>
    </dsp:sp>
    <dsp:sp modelId="{3731409B-451D-4A05-9D45-5865C73ACCC6}">
      <dsp:nvSpPr>
        <dsp:cNvPr id="0" name=""/>
        <dsp:cNvSpPr/>
      </dsp:nvSpPr>
      <dsp:spPr>
        <a:xfrm>
          <a:off x="1402373" y="827308"/>
          <a:ext cx="118834" cy="13901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402373" y="855111"/>
        <a:ext cx="83184" cy="83407"/>
      </dsp:txXfrm>
    </dsp:sp>
    <dsp:sp modelId="{80E238E2-AC64-493A-8E32-79EC0F385D8B}">
      <dsp:nvSpPr>
        <dsp:cNvPr id="0" name=""/>
        <dsp:cNvSpPr/>
      </dsp:nvSpPr>
      <dsp:spPr>
        <a:xfrm>
          <a:off x="1570535" y="728653"/>
          <a:ext cx="560538" cy="33632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Debate</a:t>
          </a:r>
          <a:r>
            <a:rPr lang="en-US" sz="700" kern="1200" dirty="0"/>
            <a:t> (</a:t>
          </a:r>
          <a:r>
            <a:rPr lang="en-US" sz="800" kern="1200" dirty="0"/>
            <a:t>1</a:t>
          </a:r>
          <a:r>
            <a:rPr lang="en-US" sz="700" kern="1200" dirty="0"/>
            <a:t>)</a:t>
          </a:r>
        </a:p>
      </dsp:txBody>
      <dsp:txXfrm>
        <a:off x="1580386" y="738504"/>
        <a:ext cx="540836" cy="316621"/>
      </dsp:txXfrm>
    </dsp:sp>
    <dsp:sp modelId="{B59309A1-D306-47F5-887C-07188D2D3915}">
      <dsp:nvSpPr>
        <dsp:cNvPr id="0" name=""/>
        <dsp:cNvSpPr/>
      </dsp:nvSpPr>
      <dsp:spPr>
        <a:xfrm>
          <a:off x="2187127" y="827308"/>
          <a:ext cx="118834" cy="13901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187127" y="855111"/>
        <a:ext cx="83184" cy="83407"/>
      </dsp:txXfrm>
    </dsp:sp>
    <dsp:sp modelId="{81F4510B-562B-4815-9D8E-5F0E9DD4596D}">
      <dsp:nvSpPr>
        <dsp:cNvPr id="0" name=""/>
        <dsp:cNvSpPr/>
      </dsp:nvSpPr>
      <dsp:spPr>
        <a:xfrm>
          <a:off x="2355289" y="728653"/>
          <a:ext cx="560538" cy="33632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House</a:t>
          </a:r>
        </a:p>
      </dsp:txBody>
      <dsp:txXfrm>
        <a:off x="2365140" y="738504"/>
        <a:ext cx="540836" cy="316621"/>
      </dsp:txXfrm>
    </dsp:sp>
    <dsp:sp modelId="{716E65D0-3285-4AA8-8EA2-B9E4CB3345F7}">
      <dsp:nvSpPr>
        <dsp:cNvPr id="0" name=""/>
        <dsp:cNvSpPr/>
      </dsp:nvSpPr>
      <dsp:spPr>
        <a:xfrm>
          <a:off x="2971882" y="827308"/>
          <a:ext cx="118834" cy="13901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971882" y="855111"/>
        <a:ext cx="83184" cy="83407"/>
      </dsp:txXfrm>
    </dsp:sp>
    <dsp:sp modelId="{EA71D1AC-0D06-4941-9805-EF7EC0973996}">
      <dsp:nvSpPr>
        <dsp:cNvPr id="0" name=""/>
        <dsp:cNvSpPr/>
      </dsp:nvSpPr>
      <dsp:spPr>
        <a:xfrm>
          <a:off x="3140043" y="728653"/>
          <a:ext cx="560538" cy="33632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SWM</a:t>
          </a:r>
        </a:p>
      </dsp:txBody>
      <dsp:txXfrm>
        <a:off x="3149894" y="738504"/>
        <a:ext cx="540836" cy="316621"/>
      </dsp:txXfrm>
    </dsp:sp>
    <dsp:sp modelId="{2822CFDF-E740-43BD-B6AD-D30F953A1A2B}">
      <dsp:nvSpPr>
        <dsp:cNvPr id="0" name=""/>
        <dsp:cNvSpPr/>
      </dsp:nvSpPr>
      <dsp:spPr>
        <a:xfrm>
          <a:off x="3756636" y="827308"/>
          <a:ext cx="118834" cy="13901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756636" y="855111"/>
        <a:ext cx="83184" cy="83407"/>
      </dsp:txXfrm>
    </dsp:sp>
    <dsp:sp modelId="{541FD631-817D-47FA-81F4-672950A66164}">
      <dsp:nvSpPr>
        <dsp:cNvPr id="0" name=""/>
        <dsp:cNvSpPr/>
      </dsp:nvSpPr>
      <dsp:spPr>
        <a:xfrm>
          <a:off x="3924798" y="728653"/>
          <a:ext cx="560538" cy="33632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Debate (2)</a:t>
          </a:r>
        </a:p>
      </dsp:txBody>
      <dsp:txXfrm>
        <a:off x="3934649" y="738504"/>
        <a:ext cx="540836" cy="316621"/>
      </dsp:txXfrm>
    </dsp:sp>
    <dsp:sp modelId="{F1EAFA76-AB41-4CC5-A884-31A729404C62}">
      <dsp:nvSpPr>
        <dsp:cNvPr id="0" name=""/>
        <dsp:cNvSpPr/>
      </dsp:nvSpPr>
      <dsp:spPr>
        <a:xfrm>
          <a:off x="4541390" y="827308"/>
          <a:ext cx="118834" cy="13901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541390" y="855111"/>
        <a:ext cx="83184" cy="83407"/>
      </dsp:txXfrm>
    </dsp:sp>
    <dsp:sp modelId="{F322870A-1D2B-43FE-AB8A-AA9946BE6868}">
      <dsp:nvSpPr>
        <dsp:cNvPr id="0" name=""/>
        <dsp:cNvSpPr/>
      </dsp:nvSpPr>
      <dsp:spPr>
        <a:xfrm>
          <a:off x="4709552" y="728653"/>
          <a:ext cx="560538" cy="33632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Senate</a:t>
          </a:r>
        </a:p>
      </dsp:txBody>
      <dsp:txXfrm>
        <a:off x="4719403" y="738504"/>
        <a:ext cx="540836" cy="316621"/>
      </dsp:txXfrm>
    </dsp:sp>
    <dsp:sp modelId="{74364A96-AD8F-4468-BAE7-1E526D6A45B8}">
      <dsp:nvSpPr>
        <dsp:cNvPr id="0" name=""/>
        <dsp:cNvSpPr/>
      </dsp:nvSpPr>
      <dsp:spPr>
        <a:xfrm>
          <a:off x="5326145" y="827308"/>
          <a:ext cx="118834" cy="13901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5326145" y="855111"/>
        <a:ext cx="83184" cy="83407"/>
      </dsp:txXfrm>
    </dsp:sp>
    <dsp:sp modelId="{0783C4CE-28B9-4F9E-A151-5579D78E8097}">
      <dsp:nvSpPr>
        <dsp:cNvPr id="0" name=""/>
        <dsp:cNvSpPr/>
      </dsp:nvSpPr>
      <dsp:spPr>
        <a:xfrm>
          <a:off x="5494306" y="728653"/>
          <a:ext cx="560538" cy="33632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Conference</a:t>
          </a:r>
        </a:p>
      </dsp:txBody>
      <dsp:txXfrm>
        <a:off x="5504157" y="738504"/>
        <a:ext cx="540836" cy="316621"/>
      </dsp:txXfrm>
    </dsp:sp>
    <dsp:sp modelId="{AD5EC850-B7D5-48F0-BFD8-99BD323B05DA}">
      <dsp:nvSpPr>
        <dsp:cNvPr id="0" name=""/>
        <dsp:cNvSpPr/>
      </dsp:nvSpPr>
      <dsp:spPr>
        <a:xfrm>
          <a:off x="6110899" y="827308"/>
          <a:ext cx="118834" cy="13901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6110899" y="855111"/>
        <a:ext cx="83184" cy="83407"/>
      </dsp:txXfrm>
    </dsp:sp>
    <dsp:sp modelId="{D0BA9D02-F053-4F4D-983E-97A624F511B9}">
      <dsp:nvSpPr>
        <dsp:cNvPr id="0" name=""/>
        <dsp:cNvSpPr/>
      </dsp:nvSpPr>
      <dsp:spPr>
        <a:xfrm>
          <a:off x="6279060" y="728653"/>
          <a:ext cx="560538" cy="33632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Final</a:t>
          </a:r>
        </a:p>
      </dsp:txBody>
      <dsp:txXfrm>
        <a:off x="6288911" y="738504"/>
        <a:ext cx="540836" cy="316621"/>
      </dsp:txXfrm>
    </dsp:sp>
    <dsp:sp modelId="{31E0E146-DD98-479D-9BA1-868DB5C41BD1}">
      <dsp:nvSpPr>
        <dsp:cNvPr id="0" name=""/>
        <dsp:cNvSpPr/>
      </dsp:nvSpPr>
      <dsp:spPr>
        <a:xfrm>
          <a:off x="6895653" y="827308"/>
          <a:ext cx="118834" cy="13901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6895653" y="855111"/>
        <a:ext cx="83184" cy="83407"/>
      </dsp:txXfrm>
    </dsp:sp>
    <dsp:sp modelId="{8EF3B9E2-5ADC-4581-8478-35BAC3DE7915}">
      <dsp:nvSpPr>
        <dsp:cNvPr id="0" name=""/>
        <dsp:cNvSpPr/>
      </dsp:nvSpPr>
      <dsp:spPr>
        <a:xfrm>
          <a:off x="7063815" y="728653"/>
          <a:ext cx="560538" cy="336323"/>
        </a:xfrm>
        <a:prstGeom prst="roundRect">
          <a:avLst>
            <a:gd name="adj" fmla="val 10000"/>
          </a:avLst>
        </a:prstGeom>
        <a:solidFill>
          <a:srgbClr val="00C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Governor (2)</a:t>
          </a:r>
        </a:p>
      </dsp:txBody>
      <dsp:txXfrm>
        <a:off x="7073666" y="738504"/>
        <a:ext cx="540836" cy="316621"/>
      </dsp:txXfrm>
    </dsp:sp>
    <dsp:sp modelId="{996DBC21-5A89-49ED-871D-5DCD3E4F451F}">
      <dsp:nvSpPr>
        <dsp:cNvPr id="0" name=""/>
        <dsp:cNvSpPr/>
      </dsp:nvSpPr>
      <dsp:spPr>
        <a:xfrm>
          <a:off x="7680407" y="827308"/>
          <a:ext cx="118834" cy="13901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7680407" y="855111"/>
        <a:ext cx="83184" cy="83407"/>
      </dsp:txXfrm>
    </dsp:sp>
    <dsp:sp modelId="{95B26BB1-8D9B-4E4E-AF64-7B0CFB13ABB1}">
      <dsp:nvSpPr>
        <dsp:cNvPr id="0" name=""/>
        <dsp:cNvSpPr/>
      </dsp:nvSpPr>
      <dsp:spPr>
        <a:xfrm>
          <a:off x="7848569" y="728653"/>
          <a:ext cx="560538" cy="336323"/>
        </a:xfrm>
        <a:prstGeom prst="roundRect">
          <a:avLst>
            <a:gd name="adj" fmla="val 10000"/>
          </a:avLst>
        </a:prstGeom>
        <a:solidFill>
          <a:srgbClr val="00C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Enactment</a:t>
          </a:r>
        </a:p>
      </dsp:txBody>
      <dsp:txXfrm>
        <a:off x="7858420" y="738504"/>
        <a:ext cx="540836" cy="31662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D15B2-80B6-498A-87B7-8A565A763D6C}">
      <dsp:nvSpPr>
        <dsp:cNvPr id="0" name=""/>
        <dsp:cNvSpPr/>
      </dsp:nvSpPr>
      <dsp:spPr>
        <a:xfrm>
          <a:off x="3892" y="1054312"/>
          <a:ext cx="1844693" cy="1270993"/>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422CC9-2749-4EC6-9F19-12E1166CDBCA}">
      <dsp:nvSpPr>
        <dsp:cNvPr id="0" name=""/>
        <dsp:cNvSpPr/>
      </dsp:nvSpPr>
      <dsp:spPr>
        <a:xfrm>
          <a:off x="3892" y="2325306"/>
          <a:ext cx="1844693" cy="684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latin typeface="Arial"/>
            </a:rPr>
            <a:t>617-722-1415</a:t>
          </a:r>
          <a:endParaRPr lang="en-US" sz="1600" kern="1200" dirty="0"/>
        </a:p>
      </dsp:txBody>
      <dsp:txXfrm>
        <a:off x="3892" y="2325306"/>
        <a:ext cx="1844693" cy="684381"/>
      </dsp:txXfrm>
    </dsp:sp>
    <dsp:sp modelId="{D0121E51-C834-4983-A993-1008C002BEFE}">
      <dsp:nvSpPr>
        <dsp:cNvPr id="0" name=""/>
        <dsp:cNvSpPr/>
      </dsp:nvSpPr>
      <dsp:spPr>
        <a:xfrm>
          <a:off x="2125653" y="1054312"/>
          <a:ext cx="1844693" cy="1270993"/>
        </a:xfrm>
        <a:prstGeom prst="roundRect">
          <a:avLst/>
        </a:prstGeom>
        <a:blipFill>
          <a:blip xmlns:r="http://schemas.openxmlformats.org/officeDocument/2006/relationships" r:embed="rId2"/>
          <a:srcRect/>
          <a:stretch>
            <a:fillRect t="-20000" b="-2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02A0D4-FCED-4E28-A50E-76953CC53482}">
      <dsp:nvSpPr>
        <dsp:cNvPr id="0" name=""/>
        <dsp:cNvSpPr/>
      </dsp:nvSpPr>
      <dsp:spPr>
        <a:xfrm>
          <a:off x="2033132" y="2410395"/>
          <a:ext cx="2029734" cy="684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marL="0" lvl="0" indent="0" algn="ctr" defTabSz="488950">
            <a:lnSpc>
              <a:spcPct val="90000"/>
            </a:lnSpc>
            <a:spcBef>
              <a:spcPct val="0"/>
            </a:spcBef>
            <a:spcAft>
              <a:spcPct val="35000"/>
            </a:spcAft>
            <a:buNone/>
          </a:pPr>
          <a:r>
            <a:rPr lang="en-US" sz="1100" kern="1200" dirty="0">
              <a:latin typeface="Arial"/>
            </a:rPr>
            <a:t>gabe.adams-keane@masenate</a:t>
          </a:r>
          <a:r>
            <a:rPr lang="en-US" sz="1100" kern="1200" dirty="0"/>
            <a:t>.gov</a:t>
          </a:r>
        </a:p>
      </dsp:txBody>
      <dsp:txXfrm>
        <a:off x="2033132" y="2410395"/>
        <a:ext cx="2029734" cy="684381"/>
      </dsp:txXfrm>
    </dsp:sp>
    <dsp:sp modelId="{24D925D0-2B47-488F-8AEF-32BFD818DC20}">
      <dsp:nvSpPr>
        <dsp:cNvPr id="0" name=""/>
        <dsp:cNvSpPr/>
      </dsp:nvSpPr>
      <dsp:spPr>
        <a:xfrm>
          <a:off x="4247414" y="1054312"/>
          <a:ext cx="1844693" cy="1270993"/>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9000" r="-2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627575-A7E0-47D1-8F47-9A27AD631030}">
      <dsp:nvSpPr>
        <dsp:cNvPr id="0" name=""/>
        <dsp:cNvSpPr/>
      </dsp:nvSpPr>
      <dsp:spPr>
        <a:xfrm>
          <a:off x="4247414" y="2325306"/>
          <a:ext cx="1844693" cy="684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en-US" sz="1200" b="0" i="0" kern="1200" dirty="0"/>
            <a:t>24 Beacon St, Rm </a:t>
          </a:r>
          <a:r>
            <a:rPr lang="en-US" sz="1200" kern="1200" dirty="0">
              <a:latin typeface="Arial"/>
            </a:rPr>
            <a:t>519</a:t>
          </a:r>
          <a:br>
            <a:rPr lang="en-US" sz="1200" kern="1200" dirty="0"/>
          </a:br>
          <a:r>
            <a:rPr lang="en-US" sz="1200" b="0" i="0" kern="1200" dirty="0"/>
            <a:t>Boston, MA 02133</a:t>
          </a:r>
          <a:endParaRPr lang="en-US" sz="1200" kern="1200" dirty="0"/>
        </a:p>
      </dsp:txBody>
      <dsp:txXfrm>
        <a:off x="4247414" y="2325306"/>
        <a:ext cx="1844693" cy="6843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0BA7A-410E-4AA9-8C53-F505314A7CB6}">
      <dsp:nvSpPr>
        <dsp:cNvPr id="0" name=""/>
        <dsp:cNvSpPr/>
      </dsp:nvSpPr>
      <dsp:spPr>
        <a:xfrm>
          <a:off x="3694" y="1875963"/>
          <a:ext cx="780183" cy="31207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Idea</a:t>
          </a:r>
        </a:p>
      </dsp:txBody>
      <dsp:txXfrm>
        <a:off x="3694" y="1875963"/>
        <a:ext cx="702165" cy="312073"/>
      </dsp:txXfrm>
    </dsp:sp>
    <dsp:sp modelId="{0243361B-5EC4-465C-80C7-363866046FCD}">
      <dsp:nvSpPr>
        <dsp:cNvPr id="0" name=""/>
        <dsp:cNvSpPr/>
      </dsp:nvSpPr>
      <dsp:spPr>
        <a:xfrm>
          <a:off x="627841" y="1875963"/>
          <a:ext cx="780183" cy="312073"/>
        </a:xfrm>
        <a:prstGeom prst="chevron">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Draft</a:t>
          </a:r>
        </a:p>
      </dsp:txBody>
      <dsp:txXfrm>
        <a:off x="783878" y="1875963"/>
        <a:ext cx="468110" cy="312073"/>
      </dsp:txXfrm>
    </dsp:sp>
    <dsp:sp modelId="{028F668F-2A64-4DBE-A678-CB85F87BEC97}">
      <dsp:nvSpPr>
        <dsp:cNvPr id="0" name=""/>
        <dsp:cNvSpPr/>
      </dsp:nvSpPr>
      <dsp:spPr>
        <a:xfrm>
          <a:off x="1251987"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File</a:t>
          </a:r>
        </a:p>
      </dsp:txBody>
      <dsp:txXfrm>
        <a:off x="1408024" y="1875963"/>
        <a:ext cx="468110" cy="312073"/>
      </dsp:txXfrm>
    </dsp:sp>
    <dsp:sp modelId="{CBFD01C3-B9C3-40B4-B807-A4147BCC6BA7}">
      <dsp:nvSpPr>
        <dsp:cNvPr id="0" name=""/>
        <dsp:cNvSpPr/>
      </dsp:nvSpPr>
      <dsp:spPr>
        <a:xfrm>
          <a:off x="1876134"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17805">
            <a:lnSpc>
              <a:spcPct val="90000"/>
            </a:lnSpc>
            <a:spcBef>
              <a:spcPct val="0"/>
            </a:spcBef>
            <a:spcAft>
              <a:spcPct val="35000"/>
            </a:spcAft>
            <a:buNone/>
          </a:pPr>
          <a:r>
            <a:rPr lang="en-US" sz="490" kern="1200" dirty="0" err="1"/>
            <a:t>Cosponsorship</a:t>
          </a:r>
          <a:endParaRPr lang="en-US" sz="490" kern="1200" dirty="0"/>
        </a:p>
      </dsp:txBody>
      <dsp:txXfrm>
        <a:off x="2032171" y="1875963"/>
        <a:ext cx="468110" cy="312073"/>
      </dsp:txXfrm>
    </dsp:sp>
    <dsp:sp modelId="{D00018DA-E0D4-41E3-B7AA-11D44707664F}">
      <dsp:nvSpPr>
        <dsp:cNvPr id="0" name=""/>
        <dsp:cNvSpPr/>
      </dsp:nvSpPr>
      <dsp:spPr>
        <a:xfrm>
          <a:off x="2500281"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US" sz="800" kern="1200" dirty="0"/>
            <a:t>Hearing</a:t>
          </a:r>
        </a:p>
      </dsp:txBody>
      <dsp:txXfrm>
        <a:off x="2656318" y="1875963"/>
        <a:ext cx="468110" cy="312073"/>
      </dsp:txXfrm>
    </dsp:sp>
    <dsp:sp modelId="{858D13DA-1335-4293-9B46-901ED191723F}">
      <dsp:nvSpPr>
        <dsp:cNvPr id="0" name=""/>
        <dsp:cNvSpPr/>
      </dsp:nvSpPr>
      <dsp:spPr>
        <a:xfrm>
          <a:off x="3124428"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Report</a:t>
          </a:r>
        </a:p>
      </dsp:txBody>
      <dsp:txXfrm>
        <a:off x="3280465" y="1875963"/>
        <a:ext cx="468110" cy="312073"/>
      </dsp:txXfrm>
    </dsp:sp>
    <dsp:sp modelId="{359DF94B-32C5-4C9D-8548-61E34F1C69E1}">
      <dsp:nvSpPr>
        <dsp:cNvPr id="0" name=""/>
        <dsp:cNvSpPr/>
      </dsp:nvSpPr>
      <dsp:spPr>
        <a:xfrm>
          <a:off x="3748574"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US" sz="600" kern="1200" dirty="0"/>
            <a:t>2</a:t>
          </a:r>
          <a:r>
            <a:rPr lang="en-US" sz="600" kern="1200" baseline="30000" dirty="0"/>
            <a:t>nd</a:t>
          </a:r>
          <a:r>
            <a:rPr lang="en-US" sz="500" kern="1200" dirty="0"/>
            <a:t> </a:t>
          </a:r>
          <a:r>
            <a:rPr lang="en-US" sz="600" kern="1200" dirty="0"/>
            <a:t>Reading</a:t>
          </a:r>
        </a:p>
      </dsp:txBody>
      <dsp:txXfrm>
        <a:off x="3904611" y="1875963"/>
        <a:ext cx="468110" cy="312073"/>
      </dsp:txXfrm>
    </dsp:sp>
    <dsp:sp modelId="{4EBFB3EE-2EAA-4515-A618-6AA0F28F67D1}">
      <dsp:nvSpPr>
        <dsp:cNvPr id="0" name=""/>
        <dsp:cNvSpPr/>
      </dsp:nvSpPr>
      <dsp:spPr>
        <a:xfrm>
          <a:off x="4372721"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US" sz="500" kern="1200" dirty="0"/>
            <a:t>3</a:t>
          </a:r>
          <a:r>
            <a:rPr lang="en-US" sz="500" kern="1200" baseline="30000" dirty="0"/>
            <a:t>rd</a:t>
          </a:r>
          <a:r>
            <a:rPr lang="en-US" sz="500" kern="1200" dirty="0"/>
            <a:t> Reading (1)</a:t>
          </a:r>
        </a:p>
      </dsp:txBody>
      <dsp:txXfrm>
        <a:off x="4528758" y="1875963"/>
        <a:ext cx="468110" cy="312073"/>
      </dsp:txXfrm>
    </dsp:sp>
    <dsp:sp modelId="{73FFCC56-7A5B-4C71-909E-307F7A54317A}">
      <dsp:nvSpPr>
        <dsp:cNvPr id="0" name=""/>
        <dsp:cNvSpPr/>
      </dsp:nvSpPr>
      <dsp:spPr>
        <a:xfrm>
          <a:off x="4996868"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US" sz="500" kern="1200" dirty="0"/>
            <a:t>3</a:t>
          </a:r>
          <a:r>
            <a:rPr lang="en-US" sz="500" kern="1200" baseline="30000" dirty="0"/>
            <a:t>rd</a:t>
          </a:r>
          <a:r>
            <a:rPr lang="en-US" sz="500" kern="1200" dirty="0"/>
            <a:t> Reading (2)</a:t>
          </a:r>
        </a:p>
      </dsp:txBody>
      <dsp:txXfrm>
        <a:off x="5152905" y="1875963"/>
        <a:ext cx="468110" cy="312073"/>
      </dsp:txXfrm>
    </dsp:sp>
    <dsp:sp modelId="{E6DAB853-E106-4E67-A4BD-C594FA33BBEA}">
      <dsp:nvSpPr>
        <dsp:cNvPr id="0" name=""/>
        <dsp:cNvSpPr/>
      </dsp:nvSpPr>
      <dsp:spPr>
        <a:xfrm>
          <a:off x="5621015"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kern="1200" dirty="0"/>
            <a:t>1</a:t>
          </a:r>
          <a:r>
            <a:rPr lang="en-US" sz="700" kern="1200" baseline="30000" dirty="0"/>
            <a:t>st</a:t>
          </a:r>
          <a:r>
            <a:rPr lang="en-US" sz="700" kern="1200" dirty="0"/>
            <a:t> Branch</a:t>
          </a:r>
        </a:p>
      </dsp:txBody>
      <dsp:txXfrm>
        <a:off x="5777052" y="1875963"/>
        <a:ext cx="468110" cy="312073"/>
      </dsp:txXfrm>
    </dsp:sp>
    <dsp:sp modelId="{67F504D3-8D9E-4B3B-AD5B-4E0780E0391B}">
      <dsp:nvSpPr>
        <dsp:cNvPr id="0" name=""/>
        <dsp:cNvSpPr/>
      </dsp:nvSpPr>
      <dsp:spPr>
        <a:xfrm>
          <a:off x="6245161"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kern="1200" dirty="0"/>
            <a:t>2</a:t>
          </a:r>
          <a:r>
            <a:rPr lang="en-US" sz="700" kern="1200" baseline="30000" dirty="0"/>
            <a:t>nd</a:t>
          </a:r>
          <a:r>
            <a:rPr lang="en-US" sz="700" kern="1200" dirty="0"/>
            <a:t> Branch</a:t>
          </a:r>
        </a:p>
      </dsp:txBody>
      <dsp:txXfrm>
        <a:off x="6401198" y="1875963"/>
        <a:ext cx="468110" cy="312073"/>
      </dsp:txXfrm>
    </dsp:sp>
    <dsp:sp modelId="{28483544-55DA-4B27-B9B6-159377A6C921}">
      <dsp:nvSpPr>
        <dsp:cNvPr id="0" name=""/>
        <dsp:cNvSpPr/>
      </dsp:nvSpPr>
      <dsp:spPr>
        <a:xfrm>
          <a:off x="6869308"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US" sz="500" kern="1200" dirty="0"/>
            <a:t>Concurrence</a:t>
          </a:r>
        </a:p>
      </dsp:txBody>
      <dsp:txXfrm>
        <a:off x="7025345" y="1875963"/>
        <a:ext cx="468110" cy="312073"/>
      </dsp:txXfrm>
    </dsp:sp>
    <dsp:sp modelId="{1C0CF895-F9EC-4735-8FDC-693039E9FE27}">
      <dsp:nvSpPr>
        <dsp:cNvPr id="0" name=""/>
        <dsp:cNvSpPr/>
      </dsp:nvSpPr>
      <dsp:spPr>
        <a:xfrm>
          <a:off x="7493455"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kern="1200" dirty="0"/>
            <a:t>Enactment</a:t>
          </a:r>
        </a:p>
      </dsp:txBody>
      <dsp:txXfrm>
        <a:off x="7649492" y="1875963"/>
        <a:ext cx="468110" cy="312073"/>
      </dsp:txXfrm>
    </dsp:sp>
    <dsp:sp modelId="{9D0BC444-AAFC-4D64-8FF5-08A845107391}">
      <dsp:nvSpPr>
        <dsp:cNvPr id="0" name=""/>
        <dsp:cNvSpPr/>
      </dsp:nvSpPr>
      <dsp:spPr>
        <a:xfrm>
          <a:off x="8117602"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Law</a:t>
          </a:r>
        </a:p>
      </dsp:txBody>
      <dsp:txXfrm>
        <a:off x="8273639" y="1875963"/>
        <a:ext cx="468110" cy="3120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0BA7A-410E-4AA9-8C53-F505314A7CB6}">
      <dsp:nvSpPr>
        <dsp:cNvPr id="0" name=""/>
        <dsp:cNvSpPr/>
      </dsp:nvSpPr>
      <dsp:spPr>
        <a:xfrm>
          <a:off x="3694" y="1875963"/>
          <a:ext cx="780183" cy="31207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Idea</a:t>
          </a:r>
        </a:p>
      </dsp:txBody>
      <dsp:txXfrm>
        <a:off x="3694" y="1875963"/>
        <a:ext cx="702165" cy="312073"/>
      </dsp:txXfrm>
    </dsp:sp>
    <dsp:sp modelId="{0243361B-5EC4-465C-80C7-363866046FCD}">
      <dsp:nvSpPr>
        <dsp:cNvPr id="0" name=""/>
        <dsp:cNvSpPr/>
      </dsp:nvSpPr>
      <dsp:spPr>
        <a:xfrm>
          <a:off x="627841"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Draft</a:t>
          </a:r>
        </a:p>
      </dsp:txBody>
      <dsp:txXfrm>
        <a:off x="783878" y="1875963"/>
        <a:ext cx="468110" cy="312073"/>
      </dsp:txXfrm>
    </dsp:sp>
    <dsp:sp modelId="{028F668F-2A64-4DBE-A678-CB85F87BEC97}">
      <dsp:nvSpPr>
        <dsp:cNvPr id="0" name=""/>
        <dsp:cNvSpPr/>
      </dsp:nvSpPr>
      <dsp:spPr>
        <a:xfrm>
          <a:off x="1251987" y="1875963"/>
          <a:ext cx="780183" cy="312073"/>
        </a:xfrm>
        <a:prstGeom prst="chevron">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File</a:t>
          </a:r>
        </a:p>
      </dsp:txBody>
      <dsp:txXfrm>
        <a:off x="1408024" y="1875963"/>
        <a:ext cx="468110" cy="312073"/>
      </dsp:txXfrm>
    </dsp:sp>
    <dsp:sp modelId="{CBFD01C3-B9C3-40B4-B807-A4147BCC6BA7}">
      <dsp:nvSpPr>
        <dsp:cNvPr id="0" name=""/>
        <dsp:cNvSpPr/>
      </dsp:nvSpPr>
      <dsp:spPr>
        <a:xfrm>
          <a:off x="1876134"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17805">
            <a:lnSpc>
              <a:spcPct val="90000"/>
            </a:lnSpc>
            <a:spcBef>
              <a:spcPct val="0"/>
            </a:spcBef>
            <a:spcAft>
              <a:spcPct val="35000"/>
            </a:spcAft>
            <a:buNone/>
          </a:pPr>
          <a:r>
            <a:rPr lang="en-US" sz="490" kern="1200" dirty="0" err="1"/>
            <a:t>Cosponsorship</a:t>
          </a:r>
          <a:endParaRPr lang="en-US" sz="490" kern="1200" dirty="0"/>
        </a:p>
      </dsp:txBody>
      <dsp:txXfrm>
        <a:off x="2032171" y="1875963"/>
        <a:ext cx="468110" cy="312073"/>
      </dsp:txXfrm>
    </dsp:sp>
    <dsp:sp modelId="{D00018DA-E0D4-41E3-B7AA-11D44707664F}">
      <dsp:nvSpPr>
        <dsp:cNvPr id="0" name=""/>
        <dsp:cNvSpPr/>
      </dsp:nvSpPr>
      <dsp:spPr>
        <a:xfrm>
          <a:off x="2500281"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US" sz="800" kern="1200" dirty="0"/>
            <a:t>Hearing</a:t>
          </a:r>
        </a:p>
      </dsp:txBody>
      <dsp:txXfrm>
        <a:off x="2656318" y="1875963"/>
        <a:ext cx="468110" cy="312073"/>
      </dsp:txXfrm>
    </dsp:sp>
    <dsp:sp modelId="{858D13DA-1335-4293-9B46-901ED191723F}">
      <dsp:nvSpPr>
        <dsp:cNvPr id="0" name=""/>
        <dsp:cNvSpPr/>
      </dsp:nvSpPr>
      <dsp:spPr>
        <a:xfrm>
          <a:off x="3124428"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Report</a:t>
          </a:r>
        </a:p>
      </dsp:txBody>
      <dsp:txXfrm>
        <a:off x="3280465" y="1875963"/>
        <a:ext cx="468110" cy="312073"/>
      </dsp:txXfrm>
    </dsp:sp>
    <dsp:sp modelId="{359DF94B-32C5-4C9D-8548-61E34F1C69E1}">
      <dsp:nvSpPr>
        <dsp:cNvPr id="0" name=""/>
        <dsp:cNvSpPr/>
      </dsp:nvSpPr>
      <dsp:spPr>
        <a:xfrm>
          <a:off x="3748574"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US" sz="600" kern="1200" dirty="0"/>
            <a:t>2</a:t>
          </a:r>
          <a:r>
            <a:rPr lang="en-US" sz="600" kern="1200" baseline="30000" dirty="0"/>
            <a:t>nd</a:t>
          </a:r>
          <a:r>
            <a:rPr lang="en-US" sz="500" kern="1200" dirty="0"/>
            <a:t> </a:t>
          </a:r>
          <a:r>
            <a:rPr lang="en-US" sz="600" kern="1200" dirty="0"/>
            <a:t>Reading</a:t>
          </a:r>
        </a:p>
      </dsp:txBody>
      <dsp:txXfrm>
        <a:off x="3904611" y="1875963"/>
        <a:ext cx="468110" cy="312073"/>
      </dsp:txXfrm>
    </dsp:sp>
    <dsp:sp modelId="{4EBFB3EE-2EAA-4515-A618-6AA0F28F67D1}">
      <dsp:nvSpPr>
        <dsp:cNvPr id="0" name=""/>
        <dsp:cNvSpPr/>
      </dsp:nvSpPr>
      <dsp:spPr>
        <a:xfrm>
          <a:off x="4372721"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US" sz="500" kern="1200" dirty="0"/>
            <a:t>3</a:t>
          </a:r>
          <a:r>
            <a:rPr lang="en-US" sz="500" kern="1200" baseline="30000" dirty="0"/>
            <a:t>rd</a:t>
          </a:r>
          <a:r>
            <a:rPr lang="en-US" sz="500" kern="1200" dirty="0"/>
            <a:t> Reading (1)</a:t>
          </a:r>
        </a:p>
      </dsp:txBody>
      <dsp:txXfrm>
        <a:off x="4528758" y="1875963"/>
        <a:ext cx="468110" cy="312073"/>
      </dsp:txXfrm>
    </dsp:sp>
    <dsp:sp modelId="{73FFCC56-7A5B-4C71-909E-307F7A54317A}">
      <dsp:nvSpPr>
        <dsp:cNvPr id="0" name=""/>
        <dsp:cNvSpPr/>
      </dsp:nvSpPr>
      <dsp:spPr>
        <a:xfrm>
          <a:off x="4996868"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US" sz="500" kern="1200" dirty="0"/>
            <a:t>3</a:t>
          </a:r>
          <a:r>
            <a:rPr lang="en-US" sz="500" kern="1200" baseline="30000" dirty="0"/>
            <a:t>rd</a:t>
          </a:r>
          <a:r>
            <a:rPr lang="en-US" sz="500" kern="1200" dirty="0"/>
            <a:t> Reading (2)</a:t>
          </a:r>
        </a:p>
      </dsp:txBody>
      <dsp:txXfrm>
        <a:off x="5152905" y="1875963"/>
        <a:ext cx="468110" cy="312073"/>
      </dsp:txXfrm>
    </dsp:sp>
    <dsp:sp modelId="{E6DAB853-E106-4E67-A4BD-C594FA33BBEA}">
      <dsp:nvSpPr>
        <dsp:cNvPr id="0" name=""/>
        <dsp:cNvSpPr/>
      </dsp:nvSpPr>
      <dsp:spPr>
        <a:xfrm>
          <a:off x="5621015"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kern="1200" dirty="0"/>
            <a:t>1</a:t>
          </a:r>
          <a:r>
            <a:rPr lang="en-US" sz="700" kern="1200" baseline="30000" dirty="0"/>
            <a:t>st</a:t>
          </a:r>
          <a:r>
            <a:rPr lang="en-US" sz="700" kern="1200" dirty="0"/>
            <a:t> Branch</a:t>
          </a:r>
        </a:p>
      </dsp:txBody>
      <dsp:txXfrm>
        <a:off x="5777052" y="1875963"/>
        <a:ext cx="468110" cy="312073"/>
      </dsp:txXfrm>
    </dsp:sp>
    <dsp:sp modelId="{67F504D3-8D9E-4B3B-AD5B-4E0780E0391B}">
      <dsp:nvSpPr>
        <dsp:cNvPr id="0" name=""/>
        <dsp:cNvSpPr/>
      </dsp:nvSpPr>
      <dsp:spPr>
        <a:xfrm>
          <a:off x="6245161"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kern="1200" dirty="0"/>
            <a:t>2</a:t>
          </a:r>
          <a:r>
            <a:rPr lang="en-US" sz="700" kern="1200" baseline="30000" dirty="0"/>
            <a:t>nd</a:t>
          </a:r>
          <a:r>
            <a:rPr lang="en-US" sz="700" kern="1200" dirty="0"/>
            <a:t> Branch</a:t>
          </a:r>
        </a:p>
      </dsp:txBody>
      <dsp:txXfrm>
        <a:off x="6401198" y="1875963"/>
        <a:ext cx="468110" cy="312073"/>
      </dsp:txXfrm>
    </dsp:sp>
    <dsp:sp modelId="{28483544-55DA-4B27-B9B6-159377A6C921}">
      <dsp:nvSpPr>
        <dsp:cNvPr id="0" name=""/>
        <dsp:cNvSpPr/>
      </dsp:nvSpPr>
      <dsp:spPr>
        <a:xfrm>
          <a:off x="6869308"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US" sz="500" kern="1200" dirty="0"/>
            <a:t>Concurrence</a:t>
          </a:r>
        </a:p>
      </dsp:txBody>
      <dsp:txXfrm>
        <a:off x="7025345" y="1875963"/>
        <a:ext cx="468110" cy="312073"/>
      </dsp:txXfrm>
    </dsp:sp>
    <dsp:sp modelId="{1C0CF895-F9EC-4735-8FDC-693039E9FE27}">
      <dsp:nvSpPr>
        <dsp:cNvPr id="0" name=""/>
        <dsp:cNvSpPr/>
      </dsp:nvSpPr>
      <dsp:spPr>
        <a:xfrm>
          <a:off x="7493455"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kern="1200" dirty="0"/>
            <a:t>Enactment</a:t>
          </a:r>
        </a:p>
      </dsp:txBody>
      <dsp:txXfrm>
        <a:off x="7649492" y="1875963"/>
        <a:ext cx="468110" cy="312073"/>
      </dsp:txXfrm>
    </dsp:sp>
    <dsp:sp modelId="{9D0BC444-AAFC-4D64-8FF5-08A845107391}">
      <dsp:nvSpPr>
        <dsp:cNvPr id="0" name=""/>
        <dsp:cNvSpPr/>
      </dsp:nvSpPr>
      <dsp:spPr>
        <a:xfrm>
          <a:off x="8117602"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Law</a:t>
          </a:r>
        </a:p>
      </dsp:txBody>
      <dsp:txXfrm>
        <a:off x="8273639" y="1875963"/>
        <a:ext cx="468110" cy="3120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0BA7A-410E-4AA9-8C53-F505314A7CB6}">
      <dsp:nvSpPr>
        <dsp:cNvPr id="0" name=""/>
        <dsp:cNvSpPr/>
      </dsp:nvSpPr>
      <dsp:spPr>
        <a:xfrm>
          <a:off x="3694" y="1875963"/>
          <a:ext cx="780183" cy="31207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Idea</a:t>
          </a:r>
        </a:p>
      </dsp:txBody>
      <dsp:txXfrm>
        <a:off x="3694" y="1875963"/>
        <a:ext cx="702165" cy="312073"/>
      </dsp:txXfrm>
    </dsp:sp>
    <dsp:sp modelId="{0243361B-5EC4-465C-80C7-363866046FCD}">
      <dsp:nvSpPr>
        <dsp:cNvPr id="0" name=""/>
        <dsp:cNvSpPr/>
      </dsp:nvSpPr>
      <dsp:spPr>
        <a:xfrm>
          <a:off x="627841"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Draft</a:t>
          </a:r>
        </a:p>
      </dsp:txBody>
      <dsp:txXfrm>
        <a:off x="783878" y="1875963"/>
        <a:ext cx="468110" cy="312073"/>
      </dsp:txXfrm>
    </dsp:sp>
    <dsp:sp modelId="{028F668F-2A64-4DBE-A678-CB85F87BEC97}">
      <dsp:nvSpPr>
        <dsp:cNvPr id="0" name=""/>
        <dsp:cNvSpPr/>
      </dsp:nvSpPr>
      <dsp:spPr>
        <a:xfrm>
          <a:off x="1251987"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File</a:t>
          </a:r>
        </a:p>
      </dsp:txBody>
      <dsp:txXfrm>
        <a:off x="1408024" y="1875963"/>
        <a:ext cx="468110" cy="312073"/>
      </dsp:txXfrm>
    </dsp:sp>
    <dsp:sp modelId="{CBFD01C3-B9C3-40B4-B807-A4147BCC6BA7}">
      <dsp:nvSpPr>
        <dsp:cNvPr id="0" name=""/>
        <dsp:cNvSpPr/>
      </dsp:nvSpPr>
      <dsp:spPr>
        <a:xfrm>
          <a:off x="1876134" y="1875963"/>
          <a:ext cx="780183" cy="312073"/>
        </a:xfrm>
        <a:prstGeom prst="chevron">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17805">
            <a:lnSpc>
              <a:spcPct val="90000"/>
            </a:lnSpc>
            <a:spcBef>
              <a:spcPct val="0"/>
            </a:spcBef>
            <a:spcAft>
              <a:spcPct val="35000"/>
            </a:spcAft>
            <a:buNone/>
          </a:pPr>
          <a:r>
            <a:rPr lang="en-US" sz="490" kern="1200" dirty="0" err="1"/>
            <a:t>Cosponsorship</a:t>
          </a:r>
          <a:endParaRPr lang="en-US" sz="490" kern="1200" dirty="0"/>
        </a:p>
      </dsp:txBody>
      <dsp:txXfrm>
        <a:off x="2032171" y="1875963"/>
        <a:ext cx="468110" cy="312073"/>
      </dsp:txXfrm>
    </dsp:sp>
    <dsp:sp modelId="{D00018DA-E0D4-41E3-B7AA-11D44707664F}">
      <dsp:nvSpPr>
        <dsp:cNvPr id="0" name=""/>
        <dsp:cNvSpPr/>
      </dsp:nvSpPr>
      <dsp:spPr>
        <a:xfrm>
          <a:off x="2500281"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US" sz="800" kern="1200" dirty="0"/>
            <a:t>Hearing</a:t>
          </a:r>
        </a:p>
      </dsp:txBody>
      <dsp:txXfrm>
        <a:off x="2656318" y="1875963"/>
        <a:ext cx="468110" cy="312073"/>
      </dsp:txXfrm>
    </dsp:sp>
    <dsp:sp modelId="{858D13DA-1335-4293-9B46-901ED191723F}">
      <dsp:nvSpPr>
        <dsp:cNvPr id="0" name=""/>
        <dsp:cNvSpPr/>
      </dsp:nvSpPr>
      <dsp:spPr>
        <a:xfrm>
          <a:off x="3124428"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Report</a:t>
          </a:r>
        </a:p>
      </dsp:txBody>
      <dsp:txXfrm>
        <a:off x="3280465" y="1875963"/>
        <a:ext cx="468110" cy="312073"/>
      </dsp:txXfrm>
    </dsp:sp>
    <dsp:sp modelId="{359DF94B-32C5-4C9D-8548-61E34F1C69E1}">
      <dsp:nvSpPr>
        <dsp:cNvPr id="0" name=""/>
        <dsp:cNvSpPr/>
      </dsp:nvSpPr>
      <dsp:spPr>
        <a:xfrm>
          <a:off x="3748574"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US" sz="600" kern="1200" dirty="0"/>
            <a:t>2</a:t>
          </a:r>
          <a:r>
            <a:rPr lang="en-US" sz="600" kern="1200" baseline="30000" dirty="0"/>
            <a:t>nd</a:t>
          </a:r>
          <a:r>
            <a:rPr lang="en-US" sz="500" kern="1200" dirty="0"/>
            <a:t> </a:t>
          </a:r>
          <a:r>
            <a:rPr lang="en-US" sz="600" kern="1200" dirty="0"/>
            <a:t>Reading</a:t>
          </a:r>
        </a:p>
      </dsp:txBody>
      <dsp:txXfrm>
        <a:off x="3904611" y="1875963"/>
        <a:ext cx="468110" cy="312073"/>
      </dsp:txXfrm>
    </dsp:sp>
    <dsp:sp modelId="{4EBFB3EE-2EAA-4515-A618-6AA0F28F67D1}">
      <dsp:nvSpPr>
        <dsp:cNvPr id="0" name=""/>
        <dsp:cNvSpPr/>
      </dsp:nvSpPr>
      <dsp:spPr>
        <a:xfrm>
          <a:off x="4372721"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US" sz="500" kern="1200" dirty="0"/>
            <a:t>3</a:t>
          </a:r>
          <a:r>
            <a:rPr lang="en-US" sz="500" kern="1200" baseline="30000" dirty="0"/>
            <a:t>rd</a:t>
          </a:r>
          <a:r>
            <a:rPr lang="en-US" sz="500" kern="1200" dirty="0"/>
            <a:t> Reading (1)</a:t>
          </a:r>
        </a:p>
      </dsp:txBody>
      <dsp:txXfrm>
        <a:off x="4528758" y="1875963"/>
        <a:ext cx="468110" cy="312073"/>
      </dsp:txXfrm>
    </dsp:sp>
    <dsp:sp modelId="{73FFCC56-7A5B-4C71-909E-307F7A54317A}">
      <dsp:nvSpPr>
        <dsp:cNvPr id="0" name=""/>
        <dsp:cNvSpPr/>
      </dsp:nvSpPr>
      <dsp:spPr>
        <a:xfrm>
          <a:off x="4996868"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US" sz="500" kern="1200" dirty="0"/>
            <a:t>3</a:t>
          </a:r>
          <a:r>
            <a:rPr lang="en-US" sz="500" kern="1200" baseline="30000" dirty="0"/>
            <a:t>rd</a:t>
          </a:r>
          <a:r>
            <a:rPr lang="en-US" sz="500" kern="1200" dirty="0"/>
            <a:t> Reading (2)</a:t>
          </a:r>
        </a:p>
      </dsp:txBody>
      <dsp:txXfrm>
        <a:off x="5152905" y="1875963"/>
        <a:ext cx="468110" cy="312073"/>
      </dsp:txXfrm>
    </dsp:sp>
    <dsp:sp modelId="{E6DAB853-E106-4E67-A4BD-C594FA33BBEA}">
      <dsp:nvSpPr>
        <dsp:cNvPr id="0" name=""/>
        <dsp:cNvSpPr/>
      </dsp:nvSpPr>
      <dsp:spPr>
        <a:xfrm>
          <a:off x="5621015"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kern="1200" dirty="0"/>
            <a:t>1</a:t>
          </a:r>
          <a:r>
            <a:rPr lang="en-US" sz="700" kern="1200" baseline="30000" dirty="0"/>
            <a:t>st</a:t>
          </a:r>
          <a:r>
            <a:rPr lang="en-US" sz="700" kern="1200" dirty="0"/>
            <a:t> Branch</a:t>
          </a:r>
        </a:p>
      </dsp:txBody>
      <dsp:txXfrm>
        <a:off x="5777052" y="1875963"/>
        <a:ext cx="468110" cy="312073"/>
      </dsp:txXfrm>
    </dsp:sp>
    <dsp:sp modelId="{67F504D3-8D9E-4B3B-AD5B-4E0780E0391B}">
      <dsp:nvSpPr>
        <dsp:cNvPr id="0" name=""/>
        <dsp:cNvSpPr/>
      </dsp:nvSpPr>
      <dsp:spPr>
        <a:xfrm>
          <a:off x="6245161"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kern="1200" dirty="0"/>
            <a:t>2</a:t>
          </a:r>
          <a:r>
            <a:rPr lang="en-US" sz="700" kern="1200" baseline="30000" dirty="0"/>
            <a:t>nd</a:t>
          </a:r>
          <a:r>
            <a:rPr lang="en-US" sz="700" kern="1200" dirty="0"/>
            <a:t> Branch</a:t>
          </a:r>
        </a:p>
      </dsp:txBody>
      <dsp:txXfrm>
        <a:off x="6401198" y="1875963"/>
        <a:ext cx="468110" cy="312073"/>
      </dsp:txXfrm>
    </dsp:sp>
    <dsp:sp modelId="{28483544-55DA-4B27-B9B6-159377A6C921}">
      <dsp:nvSpPr>
        <dsp:cNvPr id="0" name=""/>
        <dsp:cNvSpPr/>
      </dsp:nvSpPr>
      <dsp:spPr>
        <a:xfrm>
          <a:off x="6869308"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US" sz="500" kern="1200" dirty="0"/>
            <a:t>Concurrence</a:t>
          </a:r>
        </a:p>
      </dsp:txBody>
      <dsp:txXfrm>
        <a:off x="7025345" y="1875963"/>
        <a:ext cx="468110" cy="312073"/>
      </dsp:txXfrm>
    </dsp:sp>
    <dsp:sp modelId="{1C0CF895-F9EC-4735-8FDC-693039E9FE27}">
      <dsp:nvSpPr>
        <dsp:cNvPr id="0" name=""/>
        <dsp:cNvSpPr/>
      </dsp:nvSpPr>
      <dsp:spPr>
        <a:xfrm>
          <a:off x="7493455"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kern="1200" dirty="0"/>
            <a:t>Enactment</a:t>
          </a:r>
        </a:p>
      </dsp:txBody>
      <dsp:txXfrm>
        <a:off x="7649492" y="1875963"/>
        <a:ext cx="468110" cy="312073"/>
      </dsp:txXfrm>
    </dsp:sp>
    <dsp:sp modelId="{9D0BC444-AAFC-4D64-8FF5-08A845107391}">
      <dsp:nvSpPr>
        <dsp:cNvPr id="0" name=""/>
        <dsp:cNvSpPr/>
      </dsp:nvSpPr>
      <dsp:spPr>
        <a:xfrm>
          <a:off x="8117602"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Law</a:t>
          </a:r>
        </a:p>
      </dsp:txBody>
      <dsp:txXfrm>
        <a:off x="8273639" y="1875963"/>
        <a:ext cx="468110" cy="3120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0BA7A-410E-4AA9-8C53-F505314A7CB6}">
      <dsp:nvSpPr>
        <dsp:cNvPr id="0" name=""/>
        <dsp:cNvSpPr/>
      </dsp:nvSpPr>
      <dsp:spPr>
        <a:xfrm>
          <a:off x="3694" y="1875963"/>
          <a:ext cx="780183" cy="31207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Idea</a:t>
          </a:r>
        </a:p>
      </dsp:txBody>
      <dsp:txXfrm>
        <a:off x="3694" y="1875963"/>
        <a:ext cx="702165" cy="312073"/>
      </dsp:txXfrm>
    </dsp:sp>
    <dsp:sp modelId="{0243361B-5EC4-465C-80C7-363866046FCD}">
      <dsp:nvSpPr>
        <dsp:cNvPr id="0" name=""/>
        <dsp:cNvSpPr/>
      </dsp:nvSpPr>
      <dsp:spPr>
        <a:xfrm>
          <a:off x="627841"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Draft</a:t>
          </a:r>
        </a:p>
      </dsp:txBody>
      <dsp:txXfrm>
        <a:off x="783878" y="1875963"/>
        <a:ext cx="468110" cy="312073"/>
      </dsp:txXfrm>
    </dsp:sp>
    <dsp:sp modelId="{028F668F-2A64-4DBE-A678-CB85F87BEC97}">
      <dsp:nvSpPr>
        <dsp:cNvPr id="0" name=""/>
        <dsp:cNvSpPr/>
      </dsp:nvSpPr>
      <dsp:spPr>
        <a:xfrm>
          <a:off x="1251987"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File</a:t>
          </a:r>
        </a:p>
      </dsp:txBody>
      <dsp:txXfrm>
        <a:off x="1408024" y="1875963"/>
        <a:ext cx="468110" cy="312073"/>
      </dsp:txXfrm>
    </dsp:sp>
    <dsp:sp modelId="{CBFD01C3-B9C3-40B4-B807-A4147BCC6BA7}">
      <dsp:nvSpPr>
        <dsp:cNvPr id="0" name=""/>
        <dsp:cNvSpPr/>
      </dsp:nvSpPr>
      <dsp:spPr>
        <a:xfrm>
          <a:off x="1876134"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17805">
            <a:lnSpc>
              <a:spcPct val="90000"/>
            </a:lnSpc>
            <a:spcBef>
              <a:spcPct val="0"/>
            </a:spcBef>
            <a:spcAft>
              <a:spcPct val="35000"/>
            </a:spcAft>
            <a:buNone/>
          </a:pPr>
          <a:r>
            <a:rPr lang="en-US" sz="490" kern="1200" dirty="0" err="1"/>
            <a:t>Cosponsorship</a:t>
          </a:r>
          <a:endParaRPr lang="en-US" sz="490" kern="1200" dirty="0"/>
        </a:p>
      </dsp:txBody>
      <dsp:txXfrm>
        <a:off x="2032171" y="1875963"/>
        <a:ext cx="468110" cy="312073"/>
      </dsp:txXfrm>
    </dsp:sp>
    <dsp:sp modelId="{D00018DA-E0D4-41E3-B7AA-11D44707664F}">
      <dsp:nvSpPr>
        <dsp:cNvPr id="0" name=""/>
        <dsp:cNvSpPr/>
      </dsp:nvSpPr>
      <dsp:spPr>
        <a:xfrm>
          <a:off x="2500281" y="1875963"/>
          <a:ext cx="780183" cy="312073"/>
        </a:xfrm>
        <a:prstGeom prst="chevron">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US" sz="800" kern="1200" dirty="0"/>
            <a:t>Hearing</a:t>
          </a:r>
        </a:p>
      </dsp:txBody>
      <dsp:txXfrm>
        <a:off x="2656318" y="1875963"/>
        <a:ext cx="468110" cy="312073"/>
      </dsp:txXfrm>
    </dsp:sp>
    <dsp:sp modelId="{858D13DA-1335-4293-9B46-901ED191723F}">
      <dsp:nvSpPr>
        <dsp:cNvPr id="0" name=""/>
        <dsp:cNvSpPr/>
      </dsp:nvSpPr>
      <dsp:spPr>
        <a:xfrm>
          <a:off x="3124428"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Report</a:t>
          </a:r>
        </a:p>
      </dsp:txBody>
      <dsp:txXfrm>
        <a:off x="3280465" y="1875963"/>
        <a:ext cx="468110" cy="312073"/>
      </dsp:txXfrm>
    </dsp:sp>
    <dsp:sp modelId="{359DF94B-32C5-4C9D-8548-61E34F1C69E1}">
      <dsp:nvSpPr>
        <dsp:cNvPr id="0" name=""/>
        <dsp:cNvSpPr/>
      </dsp:nvSpPr>
      <dsp:spPr>
        <a:xfrm>
          <a:off x="3748574"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US" sz="600" kern="1200" dirty="0"/>
            <a:t>2</a:t>
          </a:r>
          <a:r>
            <a:rPr lang="en-US" sz="600" kern="1200" baseline="30000" dirty="0"/>
            <a:t>nd</a:t>
          </a:r>
          <a:r>
            <a:rPr lang="en-US" sz="500" kern="1200" dirty="0"/>
            <a:t> </a:t>
          </a:r>
          <a:r>
            <a:rPr lang="en-US" sz="600" kern="1200" dirty="0"/>
            <a:t>Reading</a:t>
          </a:r>
        </a:p>
      </dsp:txBody>
      <dsp:txXfrm>
        <a:off x="3904611" y="1875963"/>
        <a:ext cx="468110" cy="312073"/>
      </dsp:txXfrm>
    </dsp:sp>
    <dsp:sp modelId="{4EBFB3EE-2EAA-4515-A618-6AA0F28F67D1}">
      <dsp:nvSpPr>
        <dsp:cNvPr id="0" name=""/>
        <dsp:cNvSpPr/>
      </dsp:nvSpPr>
      <dsp:spPr>
        <a:xfrm>
          <a:off x="4372721"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US" sz="500" kern="1200" dirty="0"/>
            <a:t>3</a:t>
          </a:r>
          <a:r>
            <a:rPr lang="en-US" sz="500" kern="1200" baseline="30000" dirty="0"/>
            <a:t>rd</a:t>
          </a:r>
          <a:r>
            <a:rPr lang="en-US" sz="500" kern="1200" dirty="0"/>
            <a:t> Reading (1)</a:t>
          </a:r>
        </a:p>
      </dsp:txBody>
      <dsp:txXfrm>
        <a:off x="4528758" y="1875963"/>
        <a:ext cx="468110" cy="312073"/>
      </dsp:txXfrm>
    </dsp:sp>
    <dsp:sp modelId="{73FFCC56-7A5B-4C71-909E-307F7A54317A}">
      <dsp:nvSpPr>
        <dsp:cNvPr id="0" name=""/>
        <dsp:cNvSpPr/>
      </dsp:nvSpPr>
      <dsp:spPr>
        <a:xfrm>
          <a:off x="4996868"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US" sz="500" kern="1200" dirty="0"/>
            <a:t>3</a:t>
          </a:r>
          <a:r>
            <a:rPr lang="en-US" sz="500" kern="1200" baseline="30000" dirty="0"/>
            <a:t>rd</a:t>
          </a:r>
          <a:r>
            <a:rPr lang="en-US" sz="500" kern="1200" dirty="0"/>
            <a:t> Reading (2)</a:t>
          </a:r>
        </a:p>
      </dsp:txBody>
      <dsp:txXfrm>
        <a:off x="5152905" y="1875963"/>
        <a:ext cx="468110" cy="312073"/>
      </dsp:txXfrm>
    </dsp:sp>
    <dsp:sp modelId="{E6DAB853-E106-4E67-A4BD-C594FA33BBEA}">
      <dsp:nvSpPr>
        <dsp:cNvPr id="0" name=""/>
        <dsp:cNvSpPr/>
      </dsp:nvSpPr>
      <dsp:spPr>
        <a:xfrm>
          <a:off x="5621015"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kern="1200" dirty="0"/>
            <a:t>1</a:t>
          </a:r>
          <a:r>
            <a:rPr lang="en-US" sz="700" kern="1200" baseline="30000" dirty="0"/>
            <a:t>st</a:t>
          </a:r>
          <a:r>
            <a:rPr lang="en-US" sz="700" kern="1200" dirty="0"/>
            <a:t> Branch</a:t>
          </a:r>
        </a:p>
      </dsp:txBody>
      <dsp:txXfrm>
        <a:off x="5777052" y="1875963"/>
        <a:ext cx="468110" cy="312073"/>
      </dsp:txXfrm>
    </dsp:sp>
    <dsp:sp modelId="{67F504D3-8D9E-4B3B-AD5B-4E0780E0391B}">
      <dsp:nvSpPr>
        <dsp:cNvPr id="0" name=""/>
        <dsp:cNvSpPr/>
      </dsp:nvSpPr>
      <dsp:spPr>
        <a:xfrm>
          <a:off x="6245161"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kern="1200" dirty="0"/>
            <a:t>2</a:t>
          </a:r>
          <a:r>
            <a:rPr lang="en-US" sz="700" kern="1200" baseline="30000" dirty="0"/>
            <a:t>nd</a:t>
          </a:r>
          <a:r>
            <a:rPr lang="en-US" sz="700" kern="1200" dirty="0"/>
            <a:t> Branch</a:t>
          </a:r>
        </a:p>
      </dsp:txBody>
      <dsp:txXfrm>
        <a:off x="6401198" y="1875963"/>
        <a:ext cx="468110" cy="312073"/>
      </dsp:txXfrm>
    </dsp:sp>
    <dsp:sp modelId="{28483544-55DA-4B27-B9B6-159377A6C921}">
      <dsp:nvSpPr>
        <dsp:cNvPr id="0" name=""/>
        <dsp:cNvSpPr/>
      </dsp:nvSpPr>
      <dsp:spPr>
        <a:xfrm>
          <a:off x="6869308"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US" sz="500" kern="1200" dirty="0"/>
            <a:t>Concurrence</a:t>
          </a:r>
        </a:p>
      </dsp:txBody>
      <dsp:txXfrm>
        <a:off x="7025345" y="1875963"/>
        <a:ext cx="468110" cy="312073"/>
      </dsp:txXfrm>
    </dsp:sp>
    <dsp:sp modelId="{1C0CF895-F9EC-4735-8FDC-693039E9FE27}">
      <dsp:nvSpPr>
        <dsp:cNvPr id="0" name=""/>
        <dsp:cNvSpPr/>
      </dsp:nvSpPr>
      <dsp:spPr>
        <a:xfrm>
          <a:off x="7493455"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kern="1200" dirty="0"/>
            <a:t>Enactment</a:t>
          </a:r>
        </a:p>
      </dsp:txBody>
      <dsp:txXfrm>
        <a:off x="7649492" y="1875963"/>
        <a:ext cx="468110" cy="312073"/>
      </dsp:txXfrm>
    </dsp:sp>
    <dsp:sp modelId="{9D0BC444-AAFC-4D64-8FF5-08A845107391}">
      <dsp:nvSpPr>
        <dsp:cNvPr id="0" name=""/>
        <dsp:cNvSpPr/>
      </dsp:nvSpPr>
      <dsp:spPr>
        <a:xfrm>
          <a:off x="8117602"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Law</a:t>
          </a:r>
        </a:p>
      </dsp:txBody>
      <dsp:txXfrm>
        <a:off x="8273639" y="1875963"/>
        <a:ext cx="468110" cy="3120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0BA7A-410E-4AA9-8C53-F505314A7CB6}">
      <dsp:nvSpPr>
        <dsp:cNvPr id="0" name=""/>
        <dsp:cNvSpPr/>
      </dsp:nvSpPr>
      <dsp:spPr>
        <a:xfrm>
          <a:off x="3694" y="1875963"/>
          <a:ext cx="780183" cy="31207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Idea</a:t>
          </a:r>
        </a:p>
      </dsp:txBody>
      <dsp:txXfrm>
        <a:off x="3694" y="1875963"/>
        <a:ext cx="702165" cy="312073"/>
      </dsp:txXfrm>
    </dsp:sp>
    <dsp:sp modelId="{0243361B-5EC4-465C-80C7-363866046FCD}">
      <dsp:nvSpPr>
        <dsp:cNvPr id="0" name=""/>
        <dsp:cNvSpPr/>
      </dsp:nvSpPr>
      <dsp:spPr>
        <a:xfrm>
          <a:off x="627841"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Draft</a:t>
          </a:r>
        </a:p>
      </dsp:txBody>
      <dsp:txXfrm>
        <a:off x="783878" y="1875963"/>
        <a:ext cx="468110" cy="312073"/>
      </dsp:txXfrm>
    </dsp:sp>
    <dsp:sp modelId="{028F668F-2A64-4DBE-A678-CB85F87BEC97}">
      <dsp:nvSpPr>
        <dsp:cNvPr id="0" name=""/>
        <dsp:cNvSpPr/>
      </dsp:nvSpPr>
      <dsp:spPr>
        <a:xfrm>
          <a:off x="1251987"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File</a:t>
          </a:r>
        </a:p>
      </dsp:txBody>
      <dsp:txXfrm>
        <a:off x="1408024" y="1875963"/>
        <a:ext cx="468110" cy="312073"/>
      </dsp:txXfrm>
    </dsp:sp>
    <dsp:sp modelId="{CBFD01C3-B9C3-40B4-B807-A4147BCC6BA7}">
      <dsp:nvSpPr>
        <dsp:cNvPr id="0" name=""/>
        <dsp:cNvSpPr/>
      </dsp:nvSpPr>
      <dsp:spPr>
        <a:xfrm>
          <a:off x="1876134"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17805">
            <a:lnSpc>
              <a:spcPct val="90000"/>
            </a:lnSpc>
            <a:spcBef>
              <a:spcPct val="0"/>
            </a:spcBef>
            <a:spcAft>
              <a:spcPct val="35000"/>
            </a:spcAft>
            <a:buNone/>
          </a:pPr>
          <a:r>
            <a:rPr lang="en-US" sz="490" kern="1200" dirty="0" err="1"/>
            <a:t>Cosponsorship</a:t>
          </a:r>
          <a:endParaRPr lang="en-US" sz="490" kern="1200" dirty="0"/>
        </a:p>
      </dsp:txBody>
      <dsp:txXfrm>
        <a:off x="2032171" y="1875963"/>
        <a:ext cx="468110" cy="312073"/>
      </dsp:txXfrm>
    </dsp:sp>
    <dsp:sp modelId="{D00018DA-E0D4-41E3-B7AA-11D44707664F}">
      <dsp:nvSpPr>
        <dsp:cNvPr id="0" name=""/>
        <dsp:cNvSpPr/>
      </dsp:nvSpPr>
      <dsp:spPr>
        <a:xfrm>
          <a:off x="2500281"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US" sz="800" kern="1200" dirty="0"/>
            <a:t>Hearing</a:t>
          </a:r>
        </a:p>
      </dsp:txBody>
      <dsp:txXfrm>
        <a:off x="2656318" y="1875963"/>
        <a:ext cx="468110" cy="312073"/>
      </dsp:txXfrm>
    </dsp:sp>
    <dsp:sp modelId="{858D13DA-1335-4293-9B46-901ED191723F}">
      <dsp:nvSpPr>
        <dsp:cNvPr id="0" name=""/>
        <dsp:cNvSpPr/>
      </dsp:nvSpPr>
      <dsp:spPr>
        <a:xfrm>
          <a:off x="3124428" y="1875963"/>
          <a:ext cx="780183" cy="312073"/>
        </a:xfrm>
        <a:prstGeom prst="chevron">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Report</a:t>
          </a:r>
        </a:p>
      </dsp:txBody>
      <dsp:txXfrm>
        <a:off x="3280465" y="1875963"/>
        <a:ext cx="468110" cy="312073"/>
      </dsp:txXfrm>
    </dsp:sp>
    <dsp:sp modelId="{359DF94B-32C5-4C9D-8548-61E34F1C69E1}">
      <dsp:nvSpPr>
        <dsp:cNvPr id="0" name=""/>
        <dsp:cNvSpPr/>
      </dsp:nvSpPr>
      <dsp:spPr>
        <a:xfrm>
          <a:off x="3748574"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US" sz="600" kern="1200" dirty="0"/>
            <a:t>2</a:t>
          </a:r>
          <a:r>
            <a:rPr lang="en-US" sz="600" kern="1200" baseline="30000" dirty="0"/>
            <a:t>nd</a:t>
          </a:r>
          <a:r>
            <a:rPr lang="en-US" sz="500" kern="1200" dirty="0"/>
            <a:t> </a:t>
          </a:r>
          <a:r>
            <a:rPr lang="en-US" sz="600" kern="1200" dirty="0"/>
            <a:t>Reading</a:t>
          </a:r>
        </a:p>
      </dsp:txBody>
      <dsp:txXfrm>
        <a:off x="3904611" y="1875963"/>
        <a:ext cx="468110" cy="312073"/>
      </dsp:txXfrm>
    </dsp:sp>
    <dsp:sp modelId="{4EBFB3EE-2EAA-4515-A618-6AA0F28F67D1}">
      <dsp:nvSpPr>
        <dsp:cNvPr id="0" name=""/>
        <dsp:cNvSpPr/>
      </dsp:nvSpPr>
      <dsp:spPr>
        <a:xfrm>
          <a:off x="4372721"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US" sz="500" kern="1200" dirty="0"/>
            <a:t>3</a:t>
          </a:r>
          <a:r>
            <a:rPr lang="en-US" sz="500" kern="1200" baseline="30000" dirty="0"/>
            <a:t>rd</a:t>
          </a:r>
          <a:r>
            <a:rPr lang="en-US" sz="500" kern="1200" dirty="0"/>
            <a:t> Reading (1)</a:t>
          </a:r>
        </a:p>
      </dsp:txBody>
      <dsp:txXfrm>
        <a:off x="4528758" y="1875963"/>
        <a:ext cx="468110" cy="312073"/>
      </dsp:txXfrm>
    </dsp:sp>
    <dsp:sp modelId="{73FFCC56-7A5B-4C71-909E-307F7A54317A}">
      <dsp:nvSpPr>
        <dsp:cNvPr id="0" name=""/>
        <dsp:cNvSpPr/>
      </dsp:nvSpPr>
      <dsp:spPr>
        <a:xfrm>
          <a:off x="4996868"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US" sz="500" kern="1200" dirty="0"/>
            <a:t>3</a:t>
          </a:r>
          <a:r>
            <a:rPr lang="en-US" sz="500" kern="1200" baseline="30000" dirty="0"/>
            <a:t>rd</a:t>
          </a:r>
          <a:r>
            <a:rPr lang="en-US" sz="500" kern="1200" dirty="0"/>
            <a:t> Reading (2)</a:t>
          </a:r>
        </a:p>
      </dsp:txBody>
      <dsp:txXfrm>
        <a:off x="5152905" y="1875963"/>
        <a:ext cx="468110" cy="312073"/>
      </dsp:txXfrm>
    </dsp:sp>
    <dsp:sp modelId="{E6DAB853-E106-4E67-A4BD-C594FA33BBEA}">
      <dsp:nvSpPr>
        <dsp:cNvPr id="0" name=""/>
        <dsp:cNvSpPr/>
      </dsp:nvSpPr>
      <dsp:spPr>
        <a:xfrm>
          <a:off x="5621015"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kern="1200" dirty="0"/>
            <a:t>1</a:t>
          </a:r>
          <a:r>
            <a:rPr lang="en-US" sz="700" kern="1200" baseline="30000" dirty="0"/>
            <a:t>st</a:t>
          </a:r>
          <a:r>
            <a:rPr lang="en-US" sz="700" kern="1200" dirty="0"/>
            <a:t> Branch</a:t>
          </a:r>
        </a:p>
      </dsp:txBody>
      <dsp:txXfrm>
        <a:off x="5777052" y="1875963"/>
        <a:ext cx="468110" cy="312073"/>
      </dsp:txXfrm>
    </dsp:sp>
    <dsp:sp modelId="{67F504D3-8D9E-4B3B-AD5B-4E0780E0391B}">
      <dsp:nvSpPr>
        <dsp:cNvPr id="0" name=""/>
        <dsp:cNvSpPr/>
      </dsp:nvSpPr>
      <dsp:spPr>
        <a:xfrm>
          <a:off x="6245161"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kern="1200" dirty="0"/>
            <a:t>2</a:t>
          </a:r>
          <a:r>
            <a:rPr lang="en-US" sz="700" kern="1200" baseline="30000" dirty="0"/>
            <a:t>nd</a:t>
          </a:r>
          <a:r>
            <a:rPr lang="en-US" sz="700" kern="1200" dirty="0"/>
            <a:t> Branch</a:t>
          </a:r>
        </a:p>
      </dsp:txBody>
      <dsp:txXfrm>
        <a:off x="6401198" y="1875963"/>
        <a:ext cx="468110" cy="312073"/>
      </dsp:txXfrm>
    </dsp:sp>
    <dsp:sp modelId="{28483544-55DA-4B27-B9B6-159377A6C921}">
      <dsp:nvSpPr>
        <dsp:cNvPr id="0" name=""/>
        <dsp:cNvSpPr/>
      </dsp:nvSpPr>
      <dsp:spPr>
        <a:xfrm>
          <a:off x="6869308"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US" sz="500" kern="1200" dirty="0"/>
            <a:t>Concurrence</a:t>
          </a:r>
        </a:p>
      </dsp:txBody>
      <dsp:txXfrm>
        <a:off x="7025345" y="1875963"/>
        <a:ext cx="468110" cy="312073"/>
      </dsp:txXfrm>
    </dsp:sp>
    <dsp:sp modelId="{1C0CF895-F9EC-4735-8FDC-693039E9FE27}">
      <dsp:nvSpPr>
        <dsp:cNvPr id="0" name=""/>
        <dsp:cNvSpPr/>
      </dsp:nvSpPr>
      <dsp:spPr>
        <a:xfrm>
          <a:off x="7493455"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kern="1200" dirty="0"/>
            <a:t>Enactment</a:t>
          </a:r>
        </a:p>
      </dsp:txBody>
      <dsp:txXfrm>
        <a:off x="7649492" y="1875963"/>
        <a:ext cx="468110" cy="312073"/>
      </dsp:txXfrm>
    </dsp:sp>
    <dsp:sp modelId="{9D0BC444-AAFC-4D64-8FF5-08A845107391}">
      <dsp:nvSpPr>
        <dsp:cNvPr id="0" name=""/>
        <dsp:cNvSpPr/>
      </dsp:nvSpPr>
      <dsp:spPr>
        <a:xfrm>
          <a:off x="8117602"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Law</a:t>
          </a:r>
        </a:p>
      </dsp:txBody>
      <dsp:txXfrm>
        <a:off x="8273639" y="1875963"/>
        <a:ext cx="468110" cy="3120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0BA7A-410E-4AA9-8C53-F505314A7CB6}">
      <dsp:nvSpPr>
        <dsp:cNvPr id="0" name=""/>
        <dsp:cNvSpPr/>
      </dsp:nvSpPr>
      <dsp:spPr>
        <a:xfrm>
          <a:off x="3694" y="1875963"/>
          <a:ext cx="780183" cy="31207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Idea</a:t>
          </a:r>
        </a:p>
      </dsp:txBody>
      <dsp:txXfrm>
        <a:off x="3694" y="1875963"/>
        <a:ext cx="702165" cy="312073"/>
      </dsp:txXfrm>
    </dsp:sp>
    <dsp:sp modelId="{0243361B-5EC4-465C-80C7-363866046FCD}">
      <dsp:nvSpPr>
        <dsp:cNvPr id="0" name=""/>
        <dsp:cNvSpPr/>
      </dsp:nvSpPr>
      <dsp:spPr>
        <a:xfrm>
          <a:off x="627841"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Draft</a:t>
          </a:r>
        </a:p>
      </dsp:txBody>
      <dsp:txXfrm>
        <a:off x="783878" y="1875963"/>
        <a:ext cx="468110" cy="312073"/>
      </dsp:txXfrm>
    </dsp:sp>
    <dsp:sp modelId="{028F668F-2A64-4DBE-A678-CB85F87BEC97}">
      <dsp:nvSpPr>
        <dsp:cNvPr id="0" name=""/>
        <dsp:cNvSpPr/>
      </dsp:nvSpPr>
      <dsp:spPr>
        <a:xfrm>
          <a:off x="1251987"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File</a:t>
          </a:r>
        </a:p>
      </dsp:txBody>
      <dsp:txXfrm>
        <a:off x="1408024" y="1875963"/>
        <a:ext cx="468110" cy="312073"/>
      </dsp:txXfrm>
    </dsp:sp>
    <dsp:sp modelId="{CBFD01C3-B9C3-40B4-B807-A4147BCC6BA7}">
      <dsp:nvSpPr>
        <dsp:cNvPr id="0" name=""/>
        <dsp:cNvSpPr/>
      </dsp:nvSpPr>
      <dsp:spPr>
        <a:xfrm>
          <a:off x="1876134"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17805">
            <a:lnSpc>
              <a:spcPct val="90000"/>
            </a:lnSpc>
            <a:spcBef>
              <a:spcPct val="0"/>
            </a:spcBef>
            <a:spcAft>
              <a:spcPct val="35000"/>
            </a:spcAft>
            <a:buNone/>
          </a:pPr>
          <a:r>
            <a:rPr lang="en-US" sz="490" kern="1200" dirty="0" err="1"/>
            <a:t>Cosponsorship</a:t>
          </a:r>
          <a:endParaRPr lang="en-US" sz="490" kern="1200" dirty="0"/>
        </a:p>
      </dsp:txBody>
      <dsp:txXfrm>
        <a:off x="2032171" y="1875963"/>
        <a:ext cx="468110" cy="312073"/>
      </dsp:txXfrm>
    </dsp:sp>
    <dsp:sp modelId="{D00018DA-E0D4-41E3-B7AA-11D44707664F}">
      <dsp:nvSpPr>
        <dsp:cNvPr id="0" name=""/>
        <dsp:cNvSpPr/>
      </dsp:nvSpPr>
      <dsp:spPr>
        <a:xfrm>
          <a:off x="2500281"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US" sz="800" kern="1200" dirty="0"/>
            <a:t>Hearing</a:t>
          </a:r>
        </a:p>
      </dsp:txBody>
      <dsp:txXfrm>
        <a:off x="2656318" y="1875963"/>
        <a:ext cx="468110" cy="312073"/>
      </dsp:txXfrm>
    </dsp:sp>
    <dsp:sp modelId="{858D13DA-1335-4293-9B46-901ED191723F}">
      <dsp:nvSpPr>
        <dsp:cNvPr id="0" name=""/>
        <dsp:cNvSpPr/>
      </dsp:nvSpPr>
      <dsp:spPr>
        <a:xfrm>
          <a:off x="3124428"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Report</a:t>
          </a:r>
        </a:p>
      </dsp:txBody>
      <dsp:txXfrm>
        <a:off x="3280465" y="1875963"/>
        <a:ext cx="468110" cy="312073"/>
      </dsp:txXfrm>
    </dsp:sp>
    <dsp:sp modelId="{359DF94B-32C5-4C9D-8548-61E34F1C69E1}">
      <dsp:nvSpPr>
        <dsp:cNvPr id="0" name=""/>
        <dsp:cNvSpPr/>
      </dsp:nvSpPr>
      <dsp:spPr>
        <a:xfrm>
          <a:off x="3748574" y="1875963"/>
          <a:ext cx="780183" cy="312073"/>
        </a:xfrm>
        <a:prstGeom prst="chevron">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US" sz="600" kern="1200" dirty="0"/>
            <a:t>2</a:t>
          </a:r>
          <a:r>
            <a:rPr lang="en-US" sz="600" kern="1200" baseline="30000" dirty="0"/>
            <a:t>nd</a:t>
          </a:r>
          <a:r>
            <a:rPr lang="en-US" sz="500" kern="1200" dirty="0"/>
            <a:t> </a:t>
          </a:r>
          <a:r>
            <a:rPr lang="en-US" sz="600" kern="1200" dirty="0"/>
            <a:t>Reading</a:t>
          </a:r>
        </a:p>
      </dsp:txBody>
      <dsp:txXfrm>
        <a:off x="3904611" y="1875963"/>
        <a:ext cx="468110" cy="312073"/>
      </dsp:txXfrm>
    </dsp:sp>
    <dsp:sp modelId="{4EBFB3EE-2EAA-4515-A618-6AA0F28F67D1}">
      <dsp:nvSpPr>
        <dsp:cNvPr id="0" name=""/>
        <dsp:cNvSpPr/>
      </dsp:nvSpPr>
      <dsp:spPr>
        <a:xfrm>
          <a:off x="4372721"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US" sz="500" kern="1200" dirty="0"/>
            <a:t>3</a:t>
          </a:r>
          <a:r>
            <a:rPr lang="en-US" sz="500" kern="1200" baseline="30000" dirty="0"/>
            <a:t>rd</a:t>
          </a:r>
          <a:r>
            <a:rPr lang="en-US" sz="500" kern="1200" dirty="0"/>
            <a:t> Reading (1)</a:t>
          </a:r>
        </a:p>
      </dsp:txBody>
      <dsp:txXfrm>
        <a:off x="4528758" y="1875963"/>
        <a:ext cx="468110" cy="312073"/>
      </dsp:txXfrm>
    </dsp:sp>
    <dsp:sp modelId="{73FFCC56-7A5B-4C71-909E-307F7A54317A}">
      <dsp:nvSpPr>
        <dsp:cNvPr id="0" name=""/>
        <dsp:cNvSpPr/>
      </dsp:nvSpPr>
      <dsp:spPr>
        <a:xfrm>
          <a:off x="4996868"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US" sz="500" kern="1200" dirty="0"/>
            <a:t>3</a:t>
          </a:r>
          <a:r>
            <a:rPr lang="en-US" sz="500" kern="1200" baseline="30000" dirty="0"/>
            <a:t>rd</a:t>
          </a:r>
          <a:r>
            <a:rPr lang="en-US" sz="500" kern="1200" dirty="0"/>
            <a:t> Reading (2)</a:t>
          </a:r>
        </a:p>
      </dsp:txBody>
      <dsp:txXfrm>
        <a:off x="5152905" y="1875963"/>
        <a:ext cx="468110" cy="312073"/>
      </dsp:txXfrm>
    </dsp:sp>
    <dsp:sp modelId="{E6DAB853-E106-4E67-A4BD-C594FA33BBEA}">
      <dsp:nvSpPr>
        <dsp:cNvPr id="0" name=""/>
        <dsp:cNvSpPr/>
      </dsp:nvSpPr>
      <dsp:spPr>
        <a:xfrm>
          <a:off x="5621015"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kern="1200" dirty="0"/>
            <a:t>1</a:t>
          </a:r>
          <a:r>
            <a:rPr lang="en-US" sz="700" kern="1200" baseline="30000" dirty="0"/>
            <a:t>st</a:t>
          </a:r>
          <a:r>
            <a:rPr lang="en-US" sz="700" kern="1200" dirty="0"/>
            <a:t> Branch</a:t>
          </a:r>
        </a:p>
      </dsp:txBody>
      <dsp:txXfrm>
        <a:off x="5777052" y="1875963"/>
        <a:ext cx="468110" cy="312073"/>
      </dsp:txXfrm>
    </dsp:sp>
    <dsp:sp modelId="{67F504D3-8D9E-4B3B-AD5B-4E0780E0391B}">
      <dsp:nvSpPr>
        <dsp:cNvPr id="0" name=""/>
        <dsp:cNvSpPr/>
      </dsp:nvSpPr>
      <dsp:spPr>
        <a:xfrm>
          <a:off x="6245161"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kern="1200" dirty="0"/>
            <a:t>2</a:t>
          </a:r>
          <a:r>
            <a:rPr lang="en-US" sz="700" kern="1200" baseline="30000" dirty="0"/>
            <a:t>nd</a:t>
          </a:r>
          <a:r>
            <a:rPr lang="en-US" sz="700" kern="1200" dirty="0"/>
            <a:t> Branch</a:t>
          </a:r>
        </a:p>
      </dsp:txBody>
      <dsp:txXfrm>
        <a:off x="6401198" y="1875963"/>
        <a:ext cx="468110" cy="312073"/>
      </dsp:txXfrm>
    </dsp:sp>
    <dsp:sp modelId="{28483544-55DA-4B27-B9B6-159377A6C921}">
      <dsp:nvSpPr>
        <dsp:cNvPr id="0" name=""/>
        <dsp:cNvSpPr/>
      </dsp:nvSpPr>
      <dsp:spPr>
        <a:xfrm>
          <a:off x="6869308"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US" sz="500" kern="1200" dirty="0"/>
            <a:t>Concurrence</a:t>
          </a:r>
        </a:p>
      </dsp:txBody>
      <dsp:txXfrm>
        <a:off x="7025345" y="1875963"/>
        <a:ext cx="468110" cy="312073"/>
      </dsp:txXfrm>
    </dsp:sp>
    <dsp:sp modelId="{1C0CF895-F9EC-4735-8FDC-693039E9FE27}">
      <dsp:nvSpPr>
        <dsp:cNvPr id="0" name=""/>
        <dsp:cNvSpPr/>
      </dsp:nvSpPr>
      <dsp:spPr>
        <a:xfrm>
          <a:off x="7493455"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kern="1200" dirty="0"/>
            <a:t>Enactment</a:t>
          </a:r>
        </a:p>
      </dsp:txBody>
      <dsp:txXfrm>
        <a:off x="7649492" y="1875963"/>
        <a:ext cx="468110" cy="312073"/>
      </dsp:txXfrm>
    </dsp:sp>
    <dsp:sp modelId="{9D0BC444-AAFC-4D64-8FF5-08A845107391}">
      <dsp:nvSpPr>
        <dsp:cNvPr id="0" name=""/>
        <dsp:cNvSpPr/>
      </dsp:nvSpPr>
      <dsp:spPr>
        <a:xfrm>
          <a:off x="8117602"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Law</a:t>
          </a:r>
        </a:p>
      </dsp:txBody>
      <dsp:txXfrm>
        <a:off x="8273639" y="1875963"/>
        <a:ext cx="468110" cy="3120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0BA7A-410E-4AA9-8C53-F505314A7CB6}">
      <dsp:nvSpPr>
        <dsp:cNvPr id="0" name=""/>
        <dsp:cNvSpPr/>
      </dsp:nvSpPr>
      <dsp:spPr>
        <a:xfrm>
          <a:off x="3694" y="1875963"/>
          <a:ext cx="780183" cy="31207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Idea</a:t>
          </a:r>
        </a:p>
      </dsp:txBody>
      <dsp:txXfrm>
        <a:off x="3694" y="1875963"/>
        <a:ext cx="702165" cy="312073"/>
      </dsp:txXfrm>
    </dsp:sp>
    <dsp:sp modelId="{0243361B-5EC4-465C-80C7-363866046FCD}">
      <dsp:nvSpPr>
        <dsp:cNvPr id="0" name=""/>
        <dsp:cNvSpPr/>
      </dsp:nvSpPr>
      <dsp:spPr>
        <a:xfrm>
          <a:off x="627841"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Draft</a:t>
          </a:r>
        </a:p>
      </dsp:txBody>
      <dsp:txXfrm>
        <a:off x="783878" y="1875963"/>
        <a:ext cx="468110" cy="312073"/>
      </dsp:txXfrm>
    </dsp:sp>
    <dsp:sp modelId="{028F668F-2A64-4DBE-A678-CB85F87BEC97}">
      <dsp:nvSpPr>
        <dsp:cNvPr id="0" name=""/>
        <dsp:cNvSpPr/>
      </dsp:nvSpPr>
      <dsp:spPr>
        <a:xfrm>
          <a:off x="1251987"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File</a:t>
          </a:r>
        </a:p>
      </dsp:txBody>
      <dsp:txXfrm>
        <a:off x="1408024" y="1875963"/>
        <a:ext cx="468110" cy="312073"/>
      </dsp:txXfrm>
    </dsp:sp>
    <dsp:sp modelId="{CBFD01C3-B9C3-40B4-B807-A4147BCC6BA7}">
      <dsp:nvSpPr>
        <dsp:cNvPr id="0" name=""/>
        <dsp:cNvSpPr/>
      </dsp:nvSpPr>
      <dsp:spPr>
        <a:xfrm>
          <a:off x="1876134"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17805">
            <a:lnSpc>
              <a:spcPct val="90000"/>
            </a:lnSpc>
            <a:spcBef>
              <a:spcPct val="0"/>
            </a:spcBef>
            <a:spcAft>
              <a:spcPct val="35000"/>
            </a:spcAft>
            <a:buNone/>
          </a:pPr>
          <a:r>
            <a:rPr lang="en-US" sz="490" kern="1200" dirty="0" err="1"/>
            <a:t>Cosponsorship</a:t>
          </a:r>
          <a:endParaRPr lang="en-US" sz="490" kern="1200" dirty="0"/>
        </a:p>
      </dsp:txBody>
      <dsp:txXfrm>
        <a:off x="2032171" y="1875963"/>
        <a:ext cx="468110" cy="312073"/>
      </dsp:txXfrm>
    </dsp:sp>
    <dsp:sp modelId="{D00018DA-E0D4-41E3-B7AA-11D44707664F}">
      <dsp:nvSpPr>
        <dsp:cNvPr id="0" name=""/>
        <dsp:cNvSpPr/>
      </dsp:nvSpPr>
      <dsp:spPr>
        <a:xfrm>
          <a:off x="2500281"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US" sz="800" kern="1200" dirty="0"/>
            <a:t>Hearing</a:t>
          </a:r>
        </a:p>
      </dsp:txBody>
      <dsp:txXfrm>
        <a:off x="2656318" y="1875963"/>
        <a:ext cx="468110" cy="312073"/>
      </dsp:txXfrm>
    </dsp:sp>
    <dsp:sp modelId="{858D13DA-1335-4293-9B46-901ED191723F}">
      <dsp:nvSpPr>
        <dsp:cNvPr id="0" name=""/>
        <dsp:cNvSpPr/>
      </dsp:nvSpPr>
      <dsp:spPr>
        <a:xfrm>
          <a:off x="3124428"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Report</a:t>
          </a:r>
        </a:p>
      </dsp:txBody>
      <dsp:txXfrm>
        <a:off x="3280465" y="1875963"/>
        <a:ext cx="468110" cy="312073"/>
      </dsp:txXfrm>
    </dsp:sp>
    <dsp:sp modelId="{359DF94B-32C5-4C9D-8548-61E34F1C69E1}">
      <dsp:nvSpPr>
        <dsp:cNvPr id="0" name=""/>
        <dsp:cNvSpPr/>
      </dsp:nvSpPr>
      <dsp:spPr>
        <a:xfrm>
          <a:off x="3748574"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US" sz="600" kern="1200" dirty="0"/>
            <a:t>2</a:t>
          </a:r>
          <a:r>
            <a:rPr lang="en-US" sz="600" kern="1200" baseline="30000" dirty="0"/>
            <a:t>nd</a:t>
          </a:r>
          <a:r>
            <a:rPr lang="en-US" sz="500" kern="1200" dirty="0"/>
            <a:t> </a:t>
          </a:r>
          <a:r>
            <a:rPr lang="en-US" sz="600" kern="1200" dirty="0"/>
            <a:t>Reading</a:t>
          </a:r>
        </a:p>
      </dsp:txBody>
      <dsp:txXfrm>
        <a:off x="3904611" y="1875963"/>
        <a:ext cx="468110" cy="312073"/>
      </dsp:txXfrm>
    </dsp:sp>
    <dsp:sp modelId="{4EBFB3EE-2EAA-4515-A618-6AA0F28F67D1}">
      <dsp:nvSpPr>
        <dsp:cNvPr id="0" name=""/>
        <dsp:cNvSpPr/>
      </dsp:nvSpPr>
      <dsp:spPr>
        <a:xfrm>
          <a:off x="4372721" y="1875963"/>
          <a:ext cx="780183" cy="312073"/>
        </a:xfrm>
        <a:prstGeom prst="chevron">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US" sz="500" kern="1200" dirty="0"/>
            <a:t>3</a:t>
          </a:r>
          <a:r>
            <a:rPr lang="en-US" sz="500" kern="1200" baseline="30000" dirty="0"/>
            <a:t>rd</a:t>
          </a:r>
          <a:r>
            <a:rPr lang="en-US" sz="500" kern="1200" dirty="0"/>
            <a:t> Reading (1)</a:t>
          </a:r>
        </a:p>
      </dsp:txBody>
      <dsp:txXfrm>
        <a:off x="4528758" y="1875963"/>
        <a:ext cx="468110" cy="312073"/>
      </dsp:txXfrm>
    </dsp:sp>
    <dsp:sp modelId="{73FFCC56-7A5B-4C71-909E-307F7A54317A}">
      <dsp:nvSpPr>
        <dsp:cNvPr id="0" name=""/>
        <dsp:cNvSpPr/>
      </dsp:nvSpPr>
      <dsp:spPr>
        <a:xfrm>
          <a:off x="4996868"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US" sz="500" kern="1200" dirty="0"/>
            <a:t>3</a:t>
          </a:r>
          <a:r>
            <a:rPr lang="en-US" sz="500" kern="1200" baseline="30000" dirty="0"/>
            <a:t>rd</a:t>
          </a:r>
          <a:r>
            <a:rPr lang="en-US" sz="500" kern="1200" dirty="0"/>
            <a:t> Reading (2)</a:t>
          </a:r>
        </a:p>
      </dsp:txBody>
      <dsp:txXfrm>
        <a:off x="5152905" y="1875963"/>
        <a:ext cx="468110" cy="312073"/>
      </dsp:txXfrm>
    </dsp:sp>
    <dsp:sp modelId="{E6DAB853-E106-4E67-A4BD-C594FA33BBEA}">
      <dsp:nvSpPr>
        <dsp:cNvPr id="0" name=""/>
        <dsp:cNvSpPr/>
      </dsp:nvSpPr>
      <dsp:spPr>
        <a:xfrm>
          <a:off x="5621015"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kern="1200" dirty="0"/>
            <a:t>1</a:t>
          </a:r>
          <a:r>
            <a:rPr lang="en-US" sz="700" kern="1200" baseline="30000" dirty="0"/>
            <a:t>st</a:t>
          </a:r>
          <a:r>
            <a:rPr lang="en-US" sz="700" kern="1200" dirty="0"/>
            <a:t> Branch</a:t>
          </a:r>
        </a:p>
      </dsp:txBody>
      <dsp:txXfrm>
        <a:off x="5777052" y="1875963"/>
        <a:ext cx="468110" cy="312073"/>
      </dsp:txXfrm>
    </dsp:sp>
    <dsp:sp modelId="{67F504D3-8D9E-4B3B-AD5B-4E0780E0391B}">
      <dsp:nvSpPr>
        <dsp:cNvPr id="0" name=""/>
        <dsp:cNvSpPr/>
      </dsp:nvSpPr>
      <dsp:spPr>
        <a:xfrm>
          <a:off x="6245161"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kern="1200" dirty="0"/>
            <a:t>2</a:t>
          </a:r>
          <a:r>
            <a:rPr lang="en-US" sz="700" kern="1200" baseline="30000" dirty="0"/>
            <a:t>nd</a:t>
          </a:r>
          <a:r>
            <a:rPr lang="en-US" sz="700" kern="1200" dirty="0"/>
            <a:t> Branch</a:t>
          </a:r>
        </a:p>
      </dsp:txBody>
      <dsp:txXfrm>
        <a:off x="6401198" y="1875963"/>
        <a:ext cx="468110" cy="312073"/>
      </dsp:txXfrm>
    </dsp:sp>
    <dsp:sp modelId="{28483544-55DA-4B27-B9B6-159377A6C921}">
      <dsp:nvSpPr>
        <dsp:cNvPr id="0" name=""/>
        <dsp:cNvSpPr/>
      </dsp:nvSpPr>
      <dsp:spPr>
        <a:xfrm>
          <a:off x="6869308"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US" sz="500" kern="1200" dirty="0"/>
            <a:t>Concurrence</a:t>
          </a:r>
        </a:p>
      </dsp:txBody>
      <dsp:txXfrm>
        <a:off x="7025345" y="1875963"/>
        <a:ext cx="468110" cy="312073"/>
      </dsp:txXfrm>
    </dsp:sp>
    <dsp:sp modelId="{1C0CF895-F9EC-4735-8FDC-693039E9FE27}">
      <dsp:nvSpPr>
        <dsp:cNvPr id="0" name=""/>
        <dsp:cNvSpPr/>
      </dsp:nvSpPr>
      <dsp:spPr>
        <a:xfrm>
          <a:off x="7493455"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kern="1200" dirty="0"/>
            <a:t>Enactment</a:t>
          </a:r>
        </a:p>
      </dsp:txBody>
      <dsp:txXfrm>
        <a:off x="7649492" y="1875963"/>
        <a:ext cx="468110" cy="312073"/>
      </dsp:txXfrm>
    </dsp:sp>
    <dsp:sp modelId="{9D0BC444-AAFC-4D64-8FF5-08A845107391}">
      <dsp:nvSpPr>
        <dsp:cNvPr id="0" name=""/>
        <dsp:cNvSpPr/>
      </dsp:nvSpPr>
      <dsp:spPr>
        <a:xfrm>
          <a:off x="8117602"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Law</a:t>
          </a:r>
        </a:p>
      </dsp:txBody>
      <dsp:txXfrm>
        <a:off x="8273639" y="1875963"/>
        <a:ext cx="468110" cy="31207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0BA7A-410E-4AA9-8C53-F505314A7CB6}">
      <dsp:nvSpPr>
        <dsp:cNvPr id="0" name=""/>
        <dsp:cNvSpPr/>
      </dsp:nvSpPr>
      <dsp:spPr>
        <a:xfrm>
          <a:off x="3694" y="1875963"/>
          <a:ext cx="780183" cy="31207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Idea</a:t>
          </a:r>
        </a:p>
      </dsp:txBody>
      <dsp:txXfrm>
        <a:off x="3694" y="1875963"/>
        <a:ext cx="702165" cy="312073"/>
      </dsp:txXfrm>
    </dsp:sp>
    <dsp:sp modelId="{0243361B-5EC4-465C-80C7-363866046FCD}">
      <dsp:nvSpPr>
        <dsp:cNvPr id="0" name=""/>
        <dsp:cNvSpPr/>
      </dsp:nvSpPr>
      <dsp:spPr>
        <a:xfrm>
          <a:off x="627841"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Draft</a:t>
          </a:r>
        </a:p>
      </dsp:txBody>
      <dsp:txXfrm>
        <a:off x="783878" y="1875963"/>
        <a:ext cx="468110" cy="312073"/>
      </dsp:txXfrm>
    </dsp:sp>
    <dsp:sp modelId="{028F668F-2A64-4DBE-A678-CB85F87BEC97}">
      <dsp:nvSpPr>
        <dsp:cNvPr id="0" name=""/>
        <dsp:cNvSpPr/>
      </dsp:nvSpPr>
      <dsp:spPr>
        <a:xfrm>
          <a:off x="1251987"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File</a:t>
          </a:r>
        </a:p>
      </dsp:txBody>
      <dsp:txXfrm>
        <a:off x="1408024" y="1875963"/>
        <a:ext cx="468110" cy="312073"/>
      </dsp:txXfrm>
    </dsp:sp>
    <dsp:sp modelId="{CBFD01C3-B9C3-40B4-B807-A4147BCC6BA7}">
      <dsp:nvSpPr>
        <dsp:cNvPr id="0" name=""/>
        <dsp:cNvSpPr/>
      </dsp:nvSpPr>
      <dsp:spPr>
        <a:xfrm>
          <a:off x="1876134"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17805">
            <a:lnSpc>
              <a:spcPct val="90000"/>
            </a:lnSpc>
            <a:spcBef>
              <a:spcPct val="0"/>
            </a:spcBef>
            <a:spcAft>
              <a:spcPct val="35000"/>
            </a:spcAft>
            <a:buNone/>
          </a:pPr>
          <a:r>
            <a:rPr lang="en-US" sz="490" kern="1200" dirty="0" err="1"/>
            <a:t>Cosponsorship</a:t>
          </a:r>
          <a:endParaRPr lang="en-US" sz="490" kern="1200" dirty="0"/>
        </a:p>
      </dsp:txBody>
      <dsp:txXfrm>
        <a:off x="2032171" y="1875963"/>
        <a:ext cx="468110" cy="312073"/>
      </dsp:txXfrm>
    </dsp:sp>
    <dsp:sp modelId="{D00018DA-E0D4-41E3-B7AA-11D44707664F}">
      <dsp:nvSpPr>
        <dsp:cNvPr id="0" name=""/>
        <dsp:cNvSpPr/>
      </dsp:nvSpPr>
      <dsp:spPr>
        <a:xfrm>
          <a:off x="2500281"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US" sz="800" kern="1200" dirty="0"/>
            <a:t>Hearing</a:t>
          </a:r>
        </a:p>
      </dsp:txBody>
      <dsp:txXfrm>
        <a:off x="2656318" y="1875963"/>
        <a:ext cx="468110" cy="312073"/>
      </dsp:txXfrm>
    </dsp:sp>
    <dsp:sp modelId="{858D13DA-1335-4293-9B46-901ED191723F}">
      <dsp:nvSpPr>
        <dsp:cNvPr id="0" name=""/>
        <dsp:cNvSpPr/>
      </dsp:nvSpPr>
      <dsp:spPr>
        <a:xfrm>
          <a:off x="3124428"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Report</a:t>
          </a:r>
        </a:p>
      </dsp:txBody>
      <dsp:txXfrm>
        <a:off x="3280465" y="1875963"/>
        <a:ext cx="468110" cy="312073"/>
      </dsp:txXfrm>
    </dsp:sp>
    <dsp:sp modelId="{359DF94B-32C5-4C9D-8548-61E34F1C69E1}">
      <dsp:nvSpPr>
        <dsp:cNvPr id="0" name=""/>
        <dsp:cNvSpPr/>
      </dsp:nvSpPr>
      <dsp:spPr>
        <a:xfrm>
          <a:off x="3748574"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US" sz="600" kern="1200" dirty="0"/>
            <a:t>2</a:t>
          </a:r>
          <a:r>
            <a:rPr lang="en-US" sz="600" kern="1200" baseline="30000" dirty="0"/>
            <a:t>nd</a:t>
          </a:r>
          <a:r>
            <a:rPr lang="en-US" sz="500" kern="1200" dirty="0"/>
            <a:t> </a:t>
          </a:r>
          <a:r>
            <a:rPr lang="en-US" sz="600" kern="1200" dirty="0"/>
            <a:t>Reading</a:t>
          </a:r>
        </a:p>
      </dsp:txBody>
      <dsp:txXfrm>
        <a:off x="3904611" y="1875963"/>
        <a:ext cx="468110" cy="312073"/>
      </dsp:txXfrm>
    </dsp:sp>
    <dsp:sp modelId="{4EBFB3EE-2EAA-4515-A618-6AA0F28F67D1}">
      <dsp:nvSpPr>
        <dsp:cNvPr id="0" name=""/>
        <dsp:cNvSpPr/>
      </dsp:nvSpPr>
      <dsp:spPr>
        <a:xfrm>
          <a:off x="4372721"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US" sz="500" kern="1200" dirty="0"/>
            <a:t>3</a:t>
          </a:r>
          <a:r>
            <a:rPr lang="en-US" sz="500" kern="1200" baseline="30000" dirty="0"/>
            <a:t>rd</a:t>
          </a:r>
          <a:r>
            <a:rPr lang="en-US" sz="500" kern="1200" dirty="0"/>
            <a:t> Reading (1)</a:t>
          </a:r>
        </a:p>
      </dsp:txBody>
      <dsp:txXfrm>
        <a:off x="4528758" y="1875963"/>
        <a:ext cx="468110" cy="312073"/>
      </dsp:txXfrm>
    </dsp:sp>
    <dsp:sp modelId="{73FFCC56-7A5B-4C71-909E-307F7A54317A}">
      <dsp:nvSpPr>
        <dsp:cNvPr id="0" name=""/>
        <dsp:cNvSpPr/>
      </dsp:nvSpPr>
      <dsp:spPr>
        <a:xfrm>
          <a:off x="4996868" y="1875963"/>
          <a:ext cx="780183" cy="312073"/>
        </a:xfrm>
        <a:prstGeom prst="chevron">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US" sz="500" kern="1200" dirty="0"/>
            <a:t>3</a:t>
          </a:r>
          <a:r>
            <a:rPr lang="en-US" sz="500" kern="1200" baseline="30000" dirty="0"/>
            <a:t>rd</a:t>
          </a:r>
          <a:r>
            <a:rPr lang="en-US" sz="500" kern="1200" dirty="0"/>
            <a:t> Reading (2)</a:t>
          </a:r>
        </a:p>
      </dsp:txBody>
      <dsp:txXfrm>
        <a:off x="5152905" y="1875963"/>
        <a:ext cx="468110" cy="312073"/>
      </dsp:txXfrm>
    </dsp:sp>
    <dsp:sp modelId="{E6DAB853-E106-4E67-A4BD-C594FA33BBEA}">
      <dsp:nvSpPr>
        <dsp:cNvPr id="0" name=""/>
        <dsp:cNvSpPr/>
      </dsp:nvSpPr>
      <dsp:spPr>
        <a:xfrm>
          <a:off x="5621015"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kern="1200" dirty="0"/>
            <a:t>1</a:t>
          </a:r>
          <a:r>
            <a:rPr lang="en-US" sz="700" kern="1200" baseline="30000" dirty="0"/>
            <a:t>st</a:t>
          </a:r>
          <a:r>
            <a:rPr lang="en-US" sz="700" kern="1200" dirty="0"/>
            <a:t> Branch</a:t>
          </a:r>
        </a:p>
      </dsp:txBody>
      <dsp:txXfrm>
        <a:off x="5777052" y="1875963"/>
        <a:ext cx="468110" cy="312073"/>
      </dsp:txXfrm>
    </dsp:sp>
    <dsp:sp modelId="{67F504D3-8D9E-4B3B-AD5B-4E0780E0391B}">
      <dsp:nvSpPr>
        <dsp:cNvPr id="0" name=""/>
        <dsp:cNvSpPr/>
      </dsp:nvSpPr>
      <dsp:spPr>
        <a:xfrm>
          <a:off x="6245161"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kern="1200" dirty="0"/>
            <a:t>2</a:t>
          </a:r>
          <a:r>
            <a:rPr lang="en-US" sz="700" kern="1200" baseline="30000" dirty="0"/>
            <a:t>nd</a:t>
          </a:r>
          <a:r>
            <a:rPr lang="en-US" sz="700" kern="1200" dirty="0"/>
            <a:t> Branch</a:t>
          </a:r>
        </a:p>
      </dsp:txBody>
      <dsp:txXfrm>
        <a:off x="6401198" y="1875963"/>
        <a:ext cx="468110" cy="312073"/>
      </dsp:txXfrm>
    </dsp:sp>
    <dsp:sp modelId="{28483544-55DA-4B27-B9B6-159377A6C921}">
      <dsp:nvSpPr>
        <dsp:cNvPr id="0" name=""/>
        <dsp:cNvSpPr/>
      </dsp:nvSpPr>
      <dsp:spPr>
        <a:xfrm>
          <a:off x="6869308"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US" sz="500" kern="1200" dirty="0"/>
            <a:t>Concurrence</a:t>
          </a:r>
        </a:p>
      </dsp:txBody>
      <dsp:txXfrm>
        <a:off x="7025345" y="1875963"/>
        <a:ext cx="468110" cy="312073"/>
      </dsp:txXfrm>
    </dsp:sp>
    <dsp:sp modelId="{1C0CF895-F9EC-4735-8FDC-693039E9FE27}">
      <dsp:nvSpPr>
        <dsp:cNvPr id="0" name=""/>
        <dsp:cNvSpPr/>
      </dsp:nvSpPr>
      <dsp:spPr>
        <a:xfrm>
          <a:off x="7493455"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kern="1200" dirty="0"/>
            <a:t>Enactment</a:t>
          </a:r>
        </a:p>
      </dsp:txBody>
      <dsp:txXfrm>
        <a:off x="7649492" y="1875963"/>
        <a:ext cx="468110" cy="312073"/>
      </dsp:txXfrm>
    </dsp:sp>
    <dsp:sp modelId="{9D0BC444-AAFC-4D64-8FF5-08A845107391}">
      <dsp:nvSpPr>
        <dsp:cNvPr id="0" name=""/>
        <dsp:cNvSpPr/>
      </dsp:nvSpPr>
      <dsp:spPr>
        <a:xfrm>
          <a:off x="8117602" y="1875963"/>
          <a:ext cx="780183" cy="31207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Law</a:t>
          </a:r>
        </a:p>
      </dsp:txBody>
      <dsp:txXfrm>
        <a:off x="8273639" y="1875963"/>
        <a:ext cx="468110" cy="312073"/>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76513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6"/>
          <p:cNvSpPr txBox="1">
            <a:spLocks noGrp="1"/>
          </p:cNvSpPr>
          <p:nvPr>
            <p:ph type="ctrTitle"/>
          </p:nvPr>
        </p:nvSpPr>
        <p:spPr>
          <a:xfrm>
            <a:off x="685800" y="1371600"/>
            <a:ext cx="7848600" cy="19272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5400"/>
              <a:buFont typeface="Arial"/>
              <a:buNone/>
              <a:defRPr sz="54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6"/>
          <p:cNvSpPr txBox="1">
            <a:spLocks noGrp="1"/>
          </p:cNvSpPr>
          <p:nvPr>
            <p:ph type="subTitle" idx="1"/>
          </p:nvPr>
        </p:nvSpPr>
        <p:spPr>
          <a:xfrm>
            <a:off x="685800" y="3505200"/>
            <a:ext cx="6400800" cy="1752600"/>
          </a:xfrm>
          <a:prstGeom prst="rect">
            <a:avLst/>
          </a:prstGeom>
          <a:noFill/>
          <a:ln>
            <a:noFill/>
          </a:ln>
        </p:spPr>
        <p:txBody>
          <a:bodyPr spcFirstLastPara="1" wrap="square" lIns="91425" tIns="45700" rIns="91425" bIns="45700" anchor="t" anchorCtr="0">
            <a:normAutofit/>
          </a:bodyPr>
          <a:lstStyle>
            <a:lvl1pPr lvl="0" algn="l">
              <a:spcBef>
                <a:spcPts val="480"/>
              </a:spcBef>
              <a:spcAft>
                <a:spcPts val="0"/>
              </a:spcAft>
              <a:buSzPts val="2040"/>
              <a:buNone/>
              <a:defRPr>
                <a:solidFill>
                  <a:srgbClr val="55556F"/>
                </a:solidFill>
              </a:defRPr>
            </a:lvl1pPr>
            <a:lvl2pPr lvl="1" algn="ctr">
              <a:spcBef>
                <a:spcPts val="400"/>
              </a:spcBef>
              <a:spcAft>
                <a:spcPts val="0"/>
              </a:spcAft>
              <a:buSzPts val="1700"/>
              <a:buNone/>
              <a:defRPr>
                <a:solidFill>
                  <a:srgbClr val="8B8B8D"/>
                </a:solidFill>
              </a:defRPr>
            </a:lvl2pPr>
            <a:lvl3pPr lvl="2" algn="ctr">
              <a:spcBef>
                <a:spcPts val="360"/>
              </a:spcBef>
              <a:spcAft>
                <a:spcPts val="0"/>
              </a:spcAft>
              <a:buSzPts val="1620"/>
              <a:buNone/>
              <a:defRPr>
                <a:solidFill>
                  <a:srgbClr val="8B8B8D"/>
                </a:solidFill>
              </a:defRPr>
            </a:lvl3pPr>
            <a:lvl4pPr lvl="3" algn="ctr">
              <a:spcBef>
                <a:spcPts val="320"/>
              </a:spcBef>
              <a:spcAft>
                <a:spcPts val="0"/>
              </a:spcAft>
              <a:buSzPts val="1600"/>
              <a:buNone/>
              <a:defRPr>
                <a:solidFill>
                  <a:srgbClr val="8B8B8D"/>
                </a:solidFill>
              </a:defRPr>
            </a:lvl4pPr>
            <a:lvl5pPr lvl="4" algn="ctr">
              <a:spcBef>
                <a:spcPts val="280"/>
              </a:spcBef>
              <a:spcAft>
                <a:spcPts val="0"/>
              </a:spcAft>
              <a:buSzPts val="1400"/>
              <a:buNone/>
              <a:defRPr>
                <a:solidFill>
                  <a:srgbClr val="8B8B8D"/>
                </a:solidFill>
              </a:defRPr>
            </a:lvl5pPr>
            <a:lvl6pPr lvl="5" algn="ctr">
              <a:spcBef>
                <a:spcPts val="260"/>
              </a:spcBef>
              <a:spcAft>
                <a:spcPts val="0"/>
              </a:spcAft>
              <a:buSzPts val="1300"/>
              <a:buNone/>
              <a:defRPr>
                <a:solidFill>
                  <a:srgbClr val="8B8B8D"/>
                </a:solidFill>
              </a:defRPr>
            </a:lvl6pPr>
            <a:lvl7pPr lvl="6" algn="ctr">
              <a:spcBef>
                <a:spcPts val="260"/>
              </a:spcBef>
              <a:spcAft>
                <a:spcPts val="0"/>
              </a:spcAft>
              <a:buSzPts val="1300"/>
              <a:buNone/>
              <a:defRPr>
                <a:solidFill>
                  <a:srgbClr val="8B8B8D"/>
                </a:solidFill>
              </a:defRPr>
            </a:lvl7pPr>
            <a:lvl8pPr lvl="7" algn="ctr">
              <a:spcBef>
                <a:spcPts val="260"/>
              </a:spcBef>
              <a:spcAft>
                <a:spcPts val="0"/>
              </a:spcAft>
              <a:buSzPts val="1300"/>
              <a:buNone/>
              <a:defRPr>
                <a:solidFill>
                  <a:srgbClr val="8B8B8D"/>
                </a:solidFill>
              </a:defRPr>
            </a:lvl8pPr>
            <a:lvl9pPr lvl="8" algn="ctr">
              <a:spcBef>
                <a:spcPts val="260"/>
              </a:spcBef>
              <a:spcAft>
                <a:spcPts val="0"/>
              </a:spcAft>
              <a:buSzPts val="1300"/>
              <a:buNone/>
              <a:defRPr>
                <a:solidFill>
                  <a:srgbClr val="8B8B8D"/>
                </a:solidFill>
              </a:defRPr>
            </a:lvl9pPr>
          </a:lstStyle>
          <a:p>
            <a:endParaRPr/>
          </a:p>
        </p:txBody>
      </p:sp>
      <p:sp>
        <p:nvSpPr>
          <p:cNvPr id="16" name="Google Shape;16;p26"/>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6"/>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6"/>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19" name="Google Shape;19;p26"/>
          <p:cNvCxnSpPr/>
          <p:nvPr/>
        </p:nvCxnSpPr>
        <p:spPr>
          <a:xfrm>
            <a:off x="685800" y="3398520"/>
            <a:ext cx="7848600" cy="1588"/>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35"/>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5"/>
          <p:cNvSpPr txBox="1">
            <a:spLocks noGrp="1"/>
          </p:cNvSpPr>
          <p:nvPr>
            <p:ph type="body" idx="1"/>
          </p:nvPr>
        </p:nvSpPr>
        <p:spPr>
          <a:xfrm rot="5400000">
            <a:off x="2133600" y="-76200"/>
            <a:ext cx="4876800" cy="8229600"/>
          </a:xfrm>
          <a:prstGeom prst="rect">
            <a:avLst/>
          </a:prstGeom>
          <a:noFill/>
          <a:ln>
            <a:noFill/>
          </a:ln>
        </p:spPr>
        <p:txBody>
          <a:bodyPr spcFirstLastPara="1" wrap="square" lIns="91425" tIns="45700" rIns="91425" bIns="45700" anchor="t" anchorCtr="0">
            <a:norm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7" name="Google Shape;77;p35"/>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5"/>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5"/>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36"/>
          <p:cNvSpPr txBox="1">
            <a:spLocks noGrp="1"/>
          </p:cNvSpPr>
          <p:nvPr>
            <p:ph type="title"/>
          </p:nvPr>
        </p:nvSpPr>
        <p:spPr>
          <a:xfrm rot="5400000">
            <a:off x="4724400" y="2514600"/>
            <a:ext cx="5867400" cy="2057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6"/>
          <p:cNvSpPr txBox="1">
            <a:spLocks noGrp="1"/>
          </p:cNvSpPr>
          <p:nvPr>
            <p:ph type="body" idx="1"/>
          </p:nvPr>
        </p:nvSpPr>
        <p:spPr>
          <a:xfrm rot="5400000">
            <a:off x="533400" y="533400"/>
            <a:ext cx="5867400" cy="6019800"/>
          </a:xfrm>
          <a:prstGeom prst="rect">
            <a:avLst/>
          </a:prstGeom>
          <a:noFill/>
          <a:ln>
            <a:noFill/>
          </a:ln>
        </p:spPr>
        <p:txBody>
          <a:bodyPr spcFirstLastPara="1" wrap="square" lIns="91425" tIns="45700" rIns="91425" bIns="45700" anchor="t" anchorCtr="0">
            <a:norm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 name="Google Shape;83;p36"/>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6"/>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6"/>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27"/>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7"/>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3" name="Google Shape;23;p27"/>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7"/>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7"/>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26"/>
        <p:cNvGrpSpPr/>
        <p:nvPr/>
      </p:nvGrpSpPr>
      <p:grpSpPr>
        <a:xfrm>
          <a:off x="0" y="0"/>
          <a:ext cx="0" cy="0"/>
          <a:chOff x="0" y="0"/>
          <a:chExt cx="0" cy="0"/>
        </a:xfrm>
      </p:grpSpPr>
      <p:sp>
        <p:nvSpPr>
          <p:cNvPr id="27" name="Google Shape;27;p28"/>
          <p:cNvSpPr txBox="1">
            <a:spLocks noGrp="1"/>
          </p:cNvSpPr>
          <p:nvPr>
            <p:ph type="title"/>
          </p:nvPr>
        </p:nvSpPr>
        <p:spPr>
          <a:xfrm>
            <a:off x="722313" y="2362200"/>
            <a:ext cx="7772400" cy="220027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4800"/>
              <a:buFont typeface="Arial"/>
              <a:buNone/>
              <a:defRPr sz="48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8"/>
          <p:cNvSpPr txBox="1">
            <a:spLocks noGrp="1"/>
          </p:cNvSpPr>
          <p:nvPr>
            <p:ph type="body" idx="1"/>
          </p:nvPr>
        </p:nvSpPr>
        <p:spPr>
          <a:xfrm>
            <a:off x="722313" y="4626864"/>
            <a:ext cx="7772400" cy="1500187"/>
          </a:xfrm>
          <a:prstGeom prst="rect">
            <a:avLst/>
          </a:prstGeom>
          <a:noFill/>
          <a:ln>
            <a:noFill/>
          </a:ln>
        </p:spPr>
        <p:txBody>
          <a:bodyPr spcFirstLastPara="1" wrap="square" lIns="91425" tIns="45700" rIns="91425" bIns="45700" anchor="t" anchorCtr="0">
            <a:normAutofit/>
          </a:bodyPr>
          <a:lstStyle>
            <a:lvl1pPr marL="457200" lvl="0" indent="-228600" algn="l">
              <a:spcBef>
                <a:spcPts val="480"/>
              </a:spcBef>
              <a:spcAft>
                <a:spcPts val="0"/>
              </a:spcAft>
              <a:buSzPts val="2040"/>
              <a:buNone/>
              <a:defRPr sz="2400">
                <a:solidFill>
                  <a:schemeClr val="lt2"/>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440"/>
              <a:buNone/>
              <a:defRPr sz="1600">
                <a:solidFill>
                  <a:schemeClr val="lt1"/>
                </a:solidFill>
              </a:defRPr>
            </a:lvl3pPr>
            <a:lvl4pPr marL="1828800" lvl="3" indent="-228600" algn="l">
              <a:spcBef>
                <a:spcPts val="280"/>
              </a:spcBef>
              <a:spcAft>
                <a:spcPts val="0"/>
              </a:spcAft>
              <a:buSzPts val="1400"/>
              <a:buNone/>
              <a:defRPr sz="1400">
                <a:solidFill>
                  <a:schemeClr val="lt1"/>
                </a:solidFill>
              </a:defRPr>
            </a:lvl4pPr>
            <a:lvl5pPr marL="2286000" lvl="4" indent="-228600" algn="l">
              <a:spcBef>
                <a:spcPts val="280"/>
              </a:spcBef>
              <a:spcAft>
                <a:spcPts val="0"/>
              </a:spcAft>
              <a:buSzPts val="1400"/>
              <a:buNone/>
              <a:defRPr sz="1400">
                <a:solidFill>
                  <a:schemeClr val="lt1"/>
                </a:solidFill>
              </a:defRPr>
            </a:lvl5pPr>
            <a:lvl6pPr marL="2743200" lvl="5" indent="-228600" algn="l">
              <a:spcBef>
                <a:spcPts val="280"/>
              </a:spcBef>
              <a:spcAft>
                <a:spcPts val="0"/>
              </a:spcAft>
              <a:buSzPts val="1400"/>
              <a:buNone/>
              <a:defRPr sz="1400">
                <a:solidFill>
                  <a:schemeClr val="lt1"/>
                </a:solidFill>
              </a:defRPr>
            </a:lvl6pPr>
            <a:lvl7pPr marL="3200400" lvl="6" indent="-228600" algn="l">
              <a:spcBef>
                <a:spcPts val="280"/>
              </a:spcBef>
              <a:spcAft>
                <a:spcPts val="0"/>
              </a:spcAft>
              <a:buSzPts val="1400"/>
              <a:buNone/>
              <a:defRPr sz="1400">
                <a:solidFill>
                  <a:schemeClr val="lt1"/>
                </a:solidFill>
              </a:defRPr>
            </a:lvl7pPr>
            <a:lvl8pPr marL="3657600" lvl="7" indent="-228600" algn="l">
              <a:spcBef>
                <a:spcPts val="280"/>
              </a:spcBef>
              <a:spcAft>
                <a:spcPts val="0"/>
              </a:spcAft>
              <a:buSzPts val="1400"/>
              <a:buNone/>
              <a:defRPr sz="1400">
                <a:solidFill>
                  <a:schemeClr val="lt1"/>
                </a:solidFill>
              </a:defRPr>
            </a:lvl8pPr>
            <a:lvl9pPr marL="4114800" lvl="8" indent="-228600" algn="l">
              <a:spcBef>
                <a:spcPts val="280"/>
              </a:spcBef>
              <a:spcAft>
                <a:spcPts val="0"/>
              </a:spcAft>
              <a:buSzPts val="1400"/>
              <a:buNone/>
              <a:defRPr sz="1400">
                <a:solidFill>
                  <a:schemeClr val="lt1"/>
                </a:solidFill>
              </a:defRPr>
            </a:lvl9pPr>
          </a:lstStyle>
          <a:p>
            <a:endParaRPr/>
          </a:p>
        </p:txBody>
      </p:sp>
      <p:sp>
        <p:nvSpPr>
          <p:cNvPr id="29" name="Google Shape;29;p28"/>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8"/>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8"/>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32" name="Google Shape;32;p28"/>
          <p:cNvCxnSpPr/>
          <p:nvPr/>
        </p:nvCxnSpPr>
        <p:spPr>
          <a:xfrm>
            <a:off x="731520" y="4599432"/>
            <a:ext cx="7848600" cy="1588"/>
          </a:xfrm>
          <a:prstGeom prst="straightConnector1">
            <a:avLst/>
          </a:prstGeom>
          <a:noFill/>
          <a:ln w="19050" cap="flat" cmpd="sng">
            <a:solidFill>
              <a:schemeClr val="lt2"/>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9"/>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9"/>
          <p:cNvSpPr txBox="1">
            <a:spLocks noGrp="1"/>
          </p:cNvSpPr>
          <p:nvPr>
            <p:ph type="body" idx="1"/>
          </p:nvPr>
        </p:nvSpPr>
        <p:spPr>
          <a:xfrm>
            <a:off x="457200" y="1673352"/>
            <a:ext cx="4038600" cy="4718304"/>
          </a:xfrm>
          <a:prstGeom prst="rect">
            <a:avLst/>
          </a:prstGeom>
          <a:noFill/>
          <a:ln>
            <a:noFill/>
          </a:ln>
        </p:spPr>
        <p:txBody>
          <a:bodyPr spcFirstLastPara="1" wrap="square" lIns="91425" tIns="45700" rIns="91425" bIns="45700" anchor="t" anchorCtr="0">
            <a:normAutofit/>
          </a:bodyPr>
          <a:lstStyle>
            <a:lvl1pPr marL="457200" lvl="0" indent="-379730" algn="l">
              <a:spcBef>
                <a:spcPts val="560"/>
              </a:spcBef>
              <a:spcAft>
                <a:spcPts val="0"/>
              </a:spcAft>
              <a:buSzPts val="2380"/>
              <a:buChar char="•"/>
              <a:defRPr sz="2800"/>
            </a:lvl1pPr>
            <a:lvl2pPr marL="914400" lvl="1" indent="-358140" algn="l">
              <a:spcBef>
                <a:spcPts val="480"/>
              </a:spcBef>
              <a:spcAft>
                <a:spcPts val="0"/>
              </a:spcAft>
              <a:buSzPts val="2040"/>
              <a:buChar char="•"/>
              <a:defRPr sz="2400"/>
            </a:lvl2pPr>
            <a:lvl3pPr marL="1371600" lvl="2" indent="-342900" algn="l">
              <a:spcBef>
                <a:spcPts val="400"/>
              </a:spcBef>
              <a:spcAft>
                <a:spcPts val="0"/>
              </a:spcAft>
              <a:buSzPts val="18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36" name="Google Shape;36;p29"/>
          <p:cNvSpPr txBox="1">
            <a:spLocks noGrp="1"/>
          </p:cNvSpPr>
          <p:nvPr>
            <p:ph type="body" idx="2"/>
          </p:nvPr>
        </p:nvSpPr>
        <p:spPr>
          <a:xfrm>
            <a:off x="4648200" y="1673352"/>
            <a:ext cx="4038600" cy="4718304"/>
          </a:xfrm>
          <a:prstGeom prst="rect">
            <a:avLst/>
          </a:prstGeom>
          <a:noFill/>
          <a:ln>
            <a:noFill/>
          </a:ln>
        </p:spPr>
        <p:txBody>
          <a:bodyPr spcFirstLastPara="1" wrap="square" lIns="91425" tIns="45700" rIns="91425" bIns="45700" anchor="t" anchorCtr="0">
            <a:normAutofit/>
          </a:bodyPr>
          <a:lstStyle>
            <a:lvl1pPr marL="457200" lvl="0" indent="-379730" algn="l">
              <a:spcBef>
                <a:spcPts val="560"/>
              </a:spcBef>
              <a:spcAft>
                <a:spcPts val="0"/>
              </a:spcAft>
              <a:buSzPts val="2380"/>
              <a:buChar char="•"/>
              <a:defRPr sz="2800"/>
            </a:lvl1pPr>
            <a:lvl2pPr marL="914400" lvl="1" indent="-358140" algn="l">
              <a:spcBef>
                <a:spcPts val="480"/>
              </a:spcBef>
              <a:spcAft>
                <a:spcPts val="0"/>
              </a:spcAft>
              <a:buSzPts val="2040"/>
              <a:buChar char="•"/>
              <a:defRPr sz="2400"/>
            </a:lvl2pPr>
            <a:lvl3pPr marL="1371600" lvl="2" indent="-342900" algn="l">
              <a:spcBef>
                <a:spcPts val="400"/>
              </a:spcBef>
              <a:spcAft>
                <a:spcPts val="0"/>
              </a:spcAft>
              <a:buSzPts val="18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37" name="Google Shape;37;p29"/>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9"/>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9"/>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4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0"/>
          <p:cNvSpPr txBox="1">
            <a:spLocks noGrp="1"/>
          </p:cNvSpPr>
          <p:nvPr>
            <p:ph type="body" idx="1"/>
          </p:nvPr>
        </p:nvSpPr>
        <p:spPr>
          <a:xfrm>
            <a:off x="457200" y="1676400"/>
            <a:ext cx="3931920" cy="639762"/>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1700"/>
              <a:buNone/>
              <a:defRPr sz="2000" b="0">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62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43" name="Google Shape;43;p30"/>
          <p:cNvSpPr txBox="1">
            <a:spLocks noGrp="1"/>
          </p:cNvSpPr>
          <p:nvPr>
            <p:ph type="body" idx="2"/>
          </p:nvPr>
        </p:nvSpPr>
        <p:spPr>
          <a:xfrm>
            <a:off x="457200" y="2438400"/>
            <a:ext cx="3931920" cy="3951288"/>
          </a:xfrm>
          <a:prstGeom prst="rect">
            <a:avLst/>
          </a:prstGeom>
          <a:noFill/>
          <a:ln>
            <a:noFill/>
          </a:ln>
        </p:spPr>
        <p:txBody>
          <a:bodyPr spcFirstLastPara="1" wrap="square" lIns="91425" tIns="45700" rIns="91425" bIns="45700" anchor="t" anchorCtr="0">
            <a:normAutofit/>
          </a:bodyPr>
          <a:lstStyle>
            <a:lvl1pPr marL="457200" lvl="0" indent="-358140" algn="l">
              <a:spcBef>
                <a:spcPts val="480"/>
              </a:spcBef>
              <a:spcAft>
                <a:spcPts val="0"/>
              </a:spcAft>
              <a:buSzPts val="2040"/>
              <a:buChar char="•"/>
              <a:defRPr sz="2400"/>
            </a:lvl1pPr>
            <a:lvl2pPr marL="914400" lvl="1" indent="-336550" algn="l">
              <a:spcBef>
                <a:spcPts val="400"/>
              </a:spcBef>
              <a:spcAft>
                <a:spcPts val="0"/>
              </a:spcAft>
              <a:buSzPts val="1700"/>
              <a:buChar char="•"/>
              <a:defRPr sz="2000"/>
            </a:lvl2pPr>
            <a:lvl3pPr marL="1371600" lvl="2" indent="-331469" algn="l">
              <a:spcBef>
                <a:spcPts val="360"/>
              </a:spcBef>
              <a:spcAft>
                <a:spcPts val="0"/>
              </a:spcAft>
              <a:buSzPts val="162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44" name="Google Shape;44;p30"/>
          <p:cNvSpPr txBox="1">
            <a:spLocks noGrp="1"/>
          </p:cNvSpPr>
          <p:nvPr>
            <p:ph type="body" idx="3"/>
          </p:nvPr>
        </p:nvSpPr>
        <p:spPr>
          <a:xfrm>
            <a:off x="4754880" y="1676400"/>
            <a:ext cx="3931920" cy="639762"/>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1700"/>
              <a:buNone/>
              <a:defRPr sz="2000" b="0">
                <a:solidFill>
                  <a:schemeClr val="dk2"/>
                </a:solidFill>
                <a:latin typeface="Arial"/>
                <a:ea typeface="Arial"/>
                <a:cs typeface="Arial"/>
                <a:sym typeface="Aria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62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45" name="Google Shape;45;p30"/>
          <p:cNvSpPr txBox="1">
            <a:spLocks noGrp="1"/>
          </p:cNvSpPr>
          <p:nvPr>
            <p:ph type="body" idx="4"/>
          </p:nvPr>
        </p:nvSpPr>
        <p:spPr>
          <a:xfrm>
            <a:off x="4754880" y="2438400"/>
            <a:ext cx="3931920" cy="3951288"/>
          </a:xfrm>
          <a:prstGeom prst="rect">
            <a:avLst/>
          </a:prstGeom>
          <a:noFill/>
          <a:ln>
            <a:noFill/>
          </a:ln>
        </p:spPr>
        <p:txBody>
          <a:bodyPr spcFirstLastPara="1" wrap="square" lIns="91425" tIns="45700" rIns="91425" bIns="45700" anchor="t" anchorCtr="0">
            <a:normAutofit/>
          </a:bodyPr>
          <a:lstStyle>
            <a:lvl1pPr marL="457200" lvl="0" indent="-358140" algn="l">
              <a:spcBef>
                <a:spcPts val="480"/>
              </a:spcBef>
              <a:spcAft>
                <a:spcPts val="0"/>
              </a:spcAft>
              <a:buSzPts val="2040"/>
              <a:buChar char="•"/>
              <a:defRPr sz="2400"/>
            </a:lvl1pPr>
            <a:lvl2pPr marL="914400" lvl="1" indent="-336550" algn="l">
              <a:spcBef>
                <a:spcPts val="400"/>
              </a:spcBef>
              <a:spcAft>
                <a:spcPts val="0"/>
              </a:spcAft>
              <a:buSzPts val="1700"/>
              <a:buChar char="•"/>
              <a:defRPr sz="2000"/>
            </a:lvl2pPr>
            <a:lvl3pPr marL="1371600" lvl="2" indent="-331469" algn="l">
              <a:spcBef>
                <a:spcPts val="360"/>
              </a:spcBef>
              <a:spcAft>
                <a:spcPts val="0"/>
              </a:spcAft>
              <a:buSzPts val="162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46" name="Google Shape;46;p30"/>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0"/>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0"/>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49" name="Google Shape;49;p30"/>
          <p:cNvCxnSpPr/>
          <p:nvPr/>
        </p:nvCxnSpPr>
        <p:spPr>
          <a:xfrm rot="5400000">
            <a:off x="2217817" y="4045823"/>
            <a:ext cx="4709160" cy="794"/>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31"/>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31"/>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1"/>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1"/>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32"/>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2"/>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2"/>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33"/>
          <p:cNvSpPr txBox="1">
            <a:spLocks noGrp="1"/>
          </p:cNvSpPr>
          <p:nvPr>
            <p:ph type="title"/>
          </p:nvPr>
        </p:nvSpPr>
        <p:spPr>
          <a:xfrm>
            <a:off x="457200" y="792080"/>
            <a:ext cx="2139696" cy="126187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2400"/>
              <a:buFont typeface="Arial"/>
              <a:buNone/>
              <a:defRPr sz="2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33"/>
          <p:cNvSpPr txBox="1">
            <a:spLocks noGrp="1"/>
          </p:cNvSpPr>
          <p:nvPr>
            <p:ph type="body" idx="1"/>
          </p:nvPr>
        </p:nvSpPr>
        <p:spPr>
          <a:xfrm>
            <a:off x="2971800" y="792080"/>
            <a:ext cx="5715000" cy="5577840"/>
          </a:xfrm>
          <a:prstGeom prst="rect">
            <a:avLst/>
          </a:prstGeom>
          <a:noFill/>
          <a:ln>
            <a:noFill/>
          </a:ln>
        </p:spPr>
        <p:txBody>
          <a:bodyPr spcFirstLastPara="1" wrap="square" lIns="91425" tIns="45700" rIns="91425" bIns="45700" anchor="t" anchorCtr="0">
            <a:normAutofit/>
          </a:bodyPr>
          <a:lstStyle>
            <a:lvl1pPr marL="457200" lvl="0" indent="-401320" algn="l">
              <a:spcBef>
                <a:spcPts val="640"/>
              </a:spcBef>
              <a:spcAft>
                <a:spcPts val="0"/>
              </a:spcAft>
              <a:buSzPts val="2720"/>
              <a:buChar char="•"/>
              <a:defRPr sz="3200"/>
            </a:lvl1pPr>
            <a:lvl2pPr marL="914400" lvl="1" indent="-379730" algn="l">
              <a:spcBef>
                <a:spcPts val="560"/>
              </a:spcBef>
              <a:spcAft>
                <a:spcPts val="0"/>
              </a:spcAft>
              <a:buSzPts val="2380"/>
              <a:buChar char="•"/>
              <a:defRPr sz="2800"/>
            </a:lvl2pPr>
            <a:lvl3pPr marL="1371600" lvl="2" indent="-365760" algn="l">
              <a:spcBef>
                <a:spcPts val="480"/>
              </a:spcBef>
              <a:spcAft>
                <a:spcPts val="0"/>
              </a:spcAft>
              <a:buSzPts val="216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62" name="Google Shape;62;p33"/>
          <p:cNvSpPr txBox="1">
            <a:spLocks noGrp="1"/>
          </p:cNvSpPr>
          <p:nvPr>
            <p:ph type="body" idx="2"/>
          </p:nvPr>
        </p:nvSpPr>
        <p:spPr>
          <a:xfrm>
            <a:off x="457201" y="2130552"/>
            <a:ext cx="2139696" cy="4243615"/>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SzPts val="119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9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63" name="Google Shape;63;p33"/>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3"/>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3"/>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66" name="Google Shape;66;p33"/>
          <p:cNvCxnSpPr/>
          <p:nvPr/>
        </p:nvCxnSpPr>
        <p:spPr>
          <a:xfrm rot="5400000">
            <a:off x="-13116" y="3580206"/>
            <a:ext cx="5577840" cy="1588"/>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34"/>
          <p:cNvSpPr txBox="1">
            <a:spLocks noGrp="1"/>
          </p:cNvSpPr>
          <p:nvPr>
            <p:ph type="title"/>
          </p:nvPr>
        </p:nvSpPr>
        <p:spPr>
          <a:xfrm>
            <a:off x="457200" y="792480"/>
            <a:ext cx="2142680" cy="126492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2400"/>
              <a:buFont typeface="Arial"/>
              <a:buNone/>
              <a:defRPr sz="2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4"/>
          <p:cNvSpPr>
            <a:spLocks noGrp="1"/>
          </p:cNvSpPr>
          <p:nvPr>
            <p:ph type="pic" idx="2"/>
          </p:nvPr>
        </p:nvSpPr>
        <p:spPr>
          <a:xfrm>
            <a:off x="2858610" y="838201"/>
            <a:ext cx="5904390" cy="5500456"/>
          </a:xfrm>
          <a:prstGeom prst="rect">
            <a:avLst/>
          </a:prstGeom>
          <a:solidFill>
            <a:schemeClr val="lt2"/>
          </a:solidFill>
          <a:ln w="76200" cap="flat" cmpd="sng">
            <a:solidFill>
              <a:srgbClr val="FFFFFF"/>
            </a:solidFill>
            <a:prstDash val="solid"/>
            <a:miter lim="800000"/>
            <a:headEnd type="none" w="sm" len="sm"/>
            <a:tailEnd type="none" w="sm" len="sm"/>
          </a:ln>
          <a:effectLst>
            <a:outerShdw blurRad="50800" dist="12700" dir="5400000" algn="t" rotWithShape="0">
              <a:srgbClr val="000000">
                <a:alpha val="58823"/>
              </a:srgbClr>
            </a:outerShdw>
          </a:effectLst>
        </p:spPr>
        <p:txBody>
          <a:bodyPr spcFirstLastPara="1" wrap="square" lIns="91425" tIns="45700" rIns="91425" bIns="45700" anchor="t" anchorCtr="0">
            <a:normAutofit/>
          </a:bodyPr>
          <a:lstStyle>
            <a:lvl1pPr marR="0" lvl="0" algn="l" rtl="0">
              <a:spcBef>
                <a:spcPts val="640"/>
              </a:spcBef>
              <a:spcAft>
                <a:spcPts val="0"/>
              </a:spcAft>
              <a:buClr>
                <a:schemeClr val="accent1"/>
              </a:buClr>
              <a:buSzPts val="272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accent1"/>
              </a:buClr>
              <a:buSzPts val="238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accent1"/>
              </a:buClr>
              <a:buSzPts val="216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0" name="Google Shape;70;p34"/>
          <p:cNvSpPr txBox="1">
            <a:spLocks noGrp="1"/>
          </p:cNvSpPr>
          <p:nvPr>
            <p:ph type="body" idx="1"/>
          </p:nvPr>
        </p:nvSpPr>
        <p:spPr>
          <a:xfrm>
            <a:off x="457200" y="2133600"/>
            <a:ext cx="2139696" cy="4242816"/>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SzPts val="119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9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71" name="Google Shape;71;p34"/>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4"/>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4"/>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5"/>
          <p:cNvSpPr/>
          <p:nvPr/>
        </p:nvSpPr>
        <p:spPr>
          <a:xfrm>
            <a:off x="0" y="220786"/>
            <a:ext cx="9144000" cy="228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 name="Google Shape;7;p25"/>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25"/>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lvl1pPr marL="457200" marR="0" lvl="0" indent="-358140" algn="l" rtl="0">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1pPr>
            <a:lvl2pPr marL="914400" marR="0" lvl="1" indent="-336550" algn="l" rtl="0">
              <a:spcBef>
                <a:spcPts val="400"/>
              </a:spcBef>
              <a:spcAft>
                <a:spcPts val="0"/>
              </a:spcAft>
              <a:buClr>
                <a:schemeClr val="accent1"/>
              </a:buClr>
              <a:buSzPts val="1700"/>
              <a:buFont typeface="Arial"/>
              <a:buChar char="•"/>
              <a:defRPr sz="2000" b="0" i="0" u="none" strike="noStrike" cap="none">
                <a:solidFill>
                  <a:schemeClr val="dk1"/>
                </a:solidFill>
                <a:latin typeface="Arial"/>
                <a:ea typeface="Arial"/>
                <a:cs typeface="Arial"/>
                <a:sym typeface="Arial"/>
              </a:defRPr>
            </a:lvl2pPr>
            <a:lvl3pPr marL="1371600" marR="0" lvl="2" indent="-331469" algn="l" rtl="0">
              <a:spcBef>
                <a:spcPts val="360"/>
              </a:spcBef>
              <a:spcAft>
                <a:spcPts val="0"/>
              </a:spcAft>
              <a:buClr>
                <a:schemeClr val="accent1"/>
              </a:buClr>
              <a:buSzPts val="162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6pPr>
            <a:lvl7pPr marL="3200400" marR="0" lvl="6"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7pPr>
            <a:lvl8pPr marL="3657600" marR="0" lvl="7"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8pPr>
            <a:lvl9pPr marL="4114800" marR="0" lvl="8"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9pPr>
          </a:lstStyle>
          <a:p>
            <a:endParaRPr/>
          </a:p>
        </p:txBody>
      </p:sp>
      <p:sp>
        <p:nvSpPr>
          <p:cNvPr id="9" name="Google Shape;9;p25"/>
          <p:cNvSpPr/>
          <p:nvPr/>
        </p:nvSpPr>
        <p:spPr>
          <a:xfrm>
            <a:off x="0" y="0"/>
            <a:ext cx="9144000" cy="3657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 name="Google Shape;10;p25"/>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 name="Google Shape;11;p25"/>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 name="Google Shape;12;p25"/>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i="0" u="none" strike="noStrike" cap="none">
                <a:solidFill>
                  <a:srgbClr val="FFFFFF"/>
                </a:solidFill>
                <a:latin typeface="Arial"/>
                <a:ea typeface="Arial"/>
                <a:cs typeface="Arial"/>
                <a:sym typeface="Arial"/>
              </a:defRPr>
            </a:lvl1pPr>
            <a:lvl2pPr marL="0" marR="0" lvl="1" indent="0" algn="l" rtl="0">
              <a:spcBef>
                <a:spcPts val="0"/>
              </a:spcBef>
              <a:buNone/>
              <a:defRPr sz="1400" b="1" i="0" u="none" strike="noStrike" cap="none">
                <a:solidFill>
                  <a:srgbClr val="FFFFFF"/>
                </a:solidFill>
                <a:latin typeface="Arial"/>
                <a:ea typeface="Arial"/>
                <a:cs typeface="Arial"/>
                <a:sym typeface="Arial"/>
              </a:defRPr>
            </a:lvl2pPr>
            <a:lvl3pPr marL="0" marR="0" lvl="2" indent="0" algn="l" rtl="0">
              <a:spcBef>
                <a:spcPts val="0"/>
              </a:spcBef>
              <a:buNone/>
              <a:defRPr sz="1400" b="1" i="0" u="none" strike="noStrike" cap="none">
                <a:solidFill>
                  <a:srgbClr val="FFFFFF"/>
                </a:solidFill>
                <a:latin typeface="Arial"/>
                <a:ea typeface="Arial"/>
                <a:cs typeface="Arial"/>
                <a:sym typeface="Arial"/>
              </a:defRPr>
            </a:lvl3pPr>
            <a:lvl4pPr marL="0" marR="0" lvl="3" indent="0" algn="l" rtl="0">
              <a:spcBef>
                <a:spcPts val="0"/>
              </a:spcBef>
              <a:buNone/>
              <a:defRPr sz="1400" b="1" i="0" u="none" strike="noStrike" cap="none">
                <a:solidFill>
                  <a:srgbClr val="FFFFFF"/>
                </a:solidFill>
                <a:latin typeface="Arial"/>
                <a:ea typeface="Arial"/>
                <a:cs typeface="Arial"/>
                <a:sym typeface="Arial"/>
              </a:defRPr>
            </a:lvl4pPr>
            <a:lvl5pPr marL="0" marR="0" lvl="4" indent="0" algn="l" rtl="0">
              <a:spcBef>
                <a:spcPts val="0"/>
              </a:spcBef>
              <a:buNone/>
              <a:defRPr sz="1400" b="1" i="0" u="none" strike="noStrike" cap="none">
                <a:solidFill>
                  <a:srgbClr val="FFFFFF"/>
                </a:solidFill>
                <a:latin typeface="Arial"/>
                <a:ea typeface="Arial"/>
                <a:cs typeface="Arial"/>
                <a:sym typeface="Arial"/>
              </a:defRPr>
            </a:lvl5pPr>
            <a:lvl6pPr marL="0" marR="0" lvl="5" indent="0" algn="l" rtl="0">
              <a:spcBef>
                <a:spcPts val="0"/>
              </a:spcBef>
              <a:buNone/>
              <a:defRPr sz="1400" b="1" i="0" u="none" strike="noStrike" cap="none">
                <a:solidFill>
                  <a:srgbClr val="FFFFFF"/>
                </a:solidFill>
                <a:latin typeface="Arial"/>
                <a:ea typeface="Arial"/>
                <a:cs typeface="Arial"/>
                <a:sym typeface="Arial"/>
              </a:defRPr>
            </a:lvl6pPr>
            <a:lvl7pPr marL="0" marR="0" lvl="6" indent="0" algn="l" rtl="0">
              <a:spcBef>
                <a:spcPts val="0"/>
              </a:spcBef>
              <a:buNone/>
              <a:defRPr sz="1400" b="1" i="0" u="none" strike="noStrike" cap="none">
                <a:solidFill>
                  <a:srgbClr val="FFFFFF"/>
                </a:solidFill>
                <a:latin typeface="Arial"/>
                <a:ea typeface="Arial"/>
                <a:cs typeface="Arial"/>
                <a:sym typeface="Arial"/>
              </a:defRPr>
            </a:lvl7pPr>
            <a:lvl8pPr marL="0" marR="0" lvl="7" indent="0" algn="l" rtl="0">
              <a:spcBef>
                <a:spcPts val="0"/>
              </a:spcBef>
              <a:buNone/>
              <a:defRPr sz="1400" b="1" i="0" u="none" strike="noStrike" cap="none">
                <a:solidFill>
                  <a:srgbClr val="FFFFFF"/>
                </a:solidFill>
                <a:latin typeface="Arial"/>
                <a:ea typeface="Arial"/>
                <a:cs typeface="Arial"/>
                <a:sym typeface="Arial"/>
              </a:defRPr>
            </a:lvl8pPr>
            <a:lvl9pPr marL="0" marR="0" lvl="8" indent="0" algn="l" rtl="0">
              <a:spcBef>
                <a:spcPts val="0"/>
              </a:spcBef>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5.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5.xml"/><Relationship Id="rId13" Type="http://schemas.openxmlformats.org/officeDocument/2006/relationships/image" Target="../media/image20.svg"/><Relationship Id="rId3" Type="http://schemas.openxmlformats.org/officeDocument/2006/relationships/hyperlink" Target="http://www.google.com/url?sa=i&amp;rct=j&amp;q=&amp;esrc=s&amp;source=images&amp;cd=&amp;cad=rja&amp;uact=8&amp;ved=2ahUKEwjT18Hj45fcAhUGrlkKHS-zCaIQjRx6BAgBEAU&amp;url=http://masspeaceaction.org/listen-to-the-oppressed-not-the-oppressor/&amp;psig=AOvVaw3oS2rBvkBSVlGSy0w-S4xN&amp;ust=1531423637709325" TargetMode="External"/><Relationship Id="rId7" Type="http://schemas.openxmlformats.org/officeDocument/2006/relationships/diagramQuickStyle" Target="../diagrams/quickStyle5.xml"/><Relationship Id="rId12"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5.xml"/><Relationship Id="rId11" Type="http://schemas.openxmlformats.org/officeDocument/2006/relationships/image" Target="../media/image18.svg"/><Relationship Id="rId5" Type="http://schemas.openxmlformats.org/officeDocument/2006/relationships/diagramData" Target="../diagrams/data5.xml"/><Relationship Id="rId10" Type="http://schemas.openxmlformats.org/officeDocument/2006/relationships/image" Target="../media/image17.png"/><Relationship Id="rId4" Type="http://schemas.openxmlformats.org/officeDocument/2006/relationships/image" Target="../media/image16.jpg"/><Relationship Id="rId9" Type="http://schemas.microsoft.com/office/2007/relationships/diagramDrawing" Target="../diagrams/drawing5.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hyperlink" Target="https://www.google.com/url?sa=i&amp;rct=j&amp;q=&amp;esrc=s&amp;source=images&amp;cd=&amp;cad=rja&amp;uact=8&amp;ved=2ahUKEwj5oZ-A5JfcAhVjqlkKHQmqAgAQjRx6BAgBEAU&amp;url=https://commonwealthmagazine.org/politics/senate-chamber-to-undergo-renovations/&amp;psig=AOvVaw2kaaoDXp1xcPNm9vnteTjR&amp;ust=1531423693861918" TargetMode="External"/><Relationship Id="rId7" Type="http://schemas.openxmlformats.org/officeDocument/2006/relationships/diagramQuickStyle" Target="../diagrams/quickStyle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22.jpg"/><Relationship Id="rId9" Type="http://schemas.microsoft.com/office/2007/relationships/diagramDrawing" Target="../diagrams/drawing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24.jp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26.sv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hyperlink" Target="https://www.google.com/url?sa=i&amp;rct=j&amp;q=&amp;esrc=s&amp;source=images&amp;cd=&amp;cad=rja&amp;uact=8&amp;ved=2ahUKEwjLstPO5JfcAhUGpFkKHR0eBcEQjRx6BAgBEAU&amp;url=https://www.mass.gov/news/governor-baker-delivers-third-state-of-the-commonwealth-address&amp;psig=AOvVaw2PR0uTyPZMob_qPqM4-wCn&amp;ust=1531423862183720" TargetMode="External"/><Relationship Id="rId7" Type="http://schemas.openxmlformats.org/officeDocument/2006/relationships/diagramQuickStyle" Target="../diagrams/quickStyle1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27.jpg"/><Relationship Id="rId9" Type="http://schemas.microsoft.com/office/2007/relationships/diagramDrawing" Target="../diagrams/drawing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hyperlink" Target="http://www.google.com/url?sa=i&amp;rct=j&amp;q=&amp;esrc=s&amp;source=images&amp;cd=&amp;cad=rja&amp;uact=8&amp;ved=2ahUKEwj24vHq5JfcAhXRtVkKHR_YAZMQjRx6BAgBEAU&amp;url=http://www.prsindia.org/billtrack/the-copyright-amendment-bill-2010-1121/&amp;psig=AOvVaw2Nc4C_TYlozHFREzNmq157&amp;ust=1531423925284666" TargetMode="External"/><Relationship Id="rId7" Type="http://schemas.openxmlformats.org/officeDocument/2006/relationships/diagramColors" Target="../diagrams/colors1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10" Type="http://schemas.openxmlformats.org/officeDocument/2006/relationships/image" Target="../media/image29.svg"/><Relationship Id="rId4" Type="http://schemas.openxmlformats.org/officeDocument/2006/relationships/diagramData" Target="../diagrams/data12.xml"/><Relationship Id="rId9" Type="http://schemas.openxmlformats.org/officeDocument/2006/relationships/image" Target="../media/image28.png"/></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hyperlink" Target="https://www.google.com/url?sa=i&amp;rct=j&amp;q=&amp;esrc=s&amp;source=images&amp;cd=&amp;cad=rja&amp;uact=8&amp;ved=2ahUKEwiYtZP85JfcAhUKw1kKHciDC9IQjRx6BAgBEAU&amp;url=https://www.mass.gov/news/baker-polito-administration-signs-criminal-justice-reform-laws-proposes-additional-reforms&amp;psig=AOvVaw1d9dcfl_4-rnijhigiaZRk&amp;ust=1531423956646085" TargetMode="External"/><Relationship Id="rId7" Type="http://schemas.openxmlformats.org/officeDocument/2006/relationships/diagramQuickStyle" Target="../diagrams/quickStyle1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image" Target="../media/image30.jpg"/><Relationship Id="rId9" Type="http://schemas.microsoft.com/office/2007/relationships/diagramDrawing" Target="../diagrams/drawing13.xml"/></Relationships>
</file>

<file path=ppt/slides/_rels/slide2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sv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www.google.com/url?sa=i&amp;rct=j&amp;q=&amp;esrc=s&amp;source=images&amp;cd=&amp;ved=2ahUKEwijmrT04pfcAhWEylkKHRt0D5UQjRx6BAgBEAU&amp;url=http://www.chartingchanges.com/how-an-idea-becomes-law/&amp;psig=AOvVaw3nuS_QEiTUqD7_y7WGLU-q&amp;ust=1531423402200017" TargetMode="External"/><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8.jp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txBox="1">
            <a:spLocks noGrp="1"/>
          </p:cNvSpPr>
          <p:nvPr>
            <p:ph type="ctrTitle"/>
          </p:nvPr>
        </p:nvSpPr>
        <p:spPr>
          <a:xfrm>
            <a:off x="685800" y="1371600"/>
            <a:ext cx="7848600" cy="1927225"/>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5400"/>
              <a:buFont typeface="Arial"/>
              <a:buNone/>
            </a:pPr>
            <a:r>
              <a:rPr lang="en-US" sz="4800" b="1" dirty="0">
                <a:solidFill>
                  <a:srgbClr val="0070C0"/>
                </a:solidFill>
                <a:effectLst>
                  <a:outerShdw blurRad="38100" dist="38100" dir="2700000" algn="tl">
                    <a:srgbClr val="000000">
                      <a:alpha val="43137"/>
                    </a:srgbClr>
                  </a:outerShdw>
                </a:effectLst>
                <a:latin typeface="Imprint MT Shadow" panose="04020605060303030202" pitchFamily="82" charset="0"/>
                <a:ea typeface="MS PMincho" panose="020B0400000000000000" pitchFamily="18" charset="-128"/>
                <a:cs typeface="Anton"/>
                <a:sym typeface="Anton"/>
              </a:rPr>
              <a:t>COMMONWEALTH OF MASSACHUSETTS</a:t>
            </a:r>
            <a:r>
              <a:rPr lang="en-US" sz="4400" dirty="0">
                <a:solidFill>
                  <a:srgbClr val="0070C0"/>
                </a:solidFill>
                <a:effectLst>
                  <a:outerShdw blurRad="38100" dist="38100" dir="2700000" algn="tl">
                    <a:srgbClr val="000000">
                      <a:alpha val="43137"/>
                    </a:srgbClr>
                  </a:outerShdw>
                </a:effectLst>
                <a:latin typeface="Imprint MT Shadow" panose="04020605060303030202" pitchFamily="82" charset="0"/>
                <a:ea typeface="MS PMincho" panose="020B0400000000000000" pitchFamily="18" charset="-128"/>
                <a:cs typeface="Anton"/>
                <a:sym typeface="Anton"/>
              </a:rPr>
              <a:t> </a:t>
            </a:r>
            <a:r>
              <a:rPr lang="en-US" sz="4800" dirty="0">
                <a:solidFill>
                  <a:srgbClr val="C04300"/>
                </a:solidFill>
                <a:effectLst>
                  <a:outerShdw blurRad="38100" dist="38100" dir="2700000" algn="tl">
                    <a:srgbClr val="000000">
                      <a:alpha val="43137"/>
                    </a:srgbClr>
                  </a:outerShdw>
                </a:effectLst>
                <a:latin typeface="Bernard MT Condensed" panose="02050806060905020404" pitchFamily="18" charset="0"/>
              </a:rPr>
              <a:t>LEGISLATURE 101</a:t>
            </a:r>
            <a:endParaRPr sz="4800" dirty="0">
              <a:solidFill>
                <a:srgbClr val="C04300"/>
              </a:solidFill>
              <a:effectLst>
                <a:outerShdw blurRad="38100" dist="38100" dir="2700000" algn="tl">
                  <a:srgbClr val="000000">
                    <a:alpha val="43137"/>
                  </a:srgbClr>
                </a:outerShdw>
              </a:effectLst>
              <a:latin typeface="Bernard MT Condensed" panose="02050806060905020404" pitchFamily="18" charset="0"/>
            </a:endParaRPr>
          </a:p>
        </p:txBody>
      </p:sp>
      <p:sp>
        <p:nvSpPr>
          <p:cNvPr id="91" name="Google Shape;91;p1"/>
          <p:cNvSpPr txBox="1">
            <a:spLocks noGrp="1"/>
          </p:cNvSpPr>
          <p:nvPr>
            <p:ph type="subTitle" idx="1"/>
          </p:nvPr>
        </p:nvSpPr>
        <p:spPr>
          <a:xfrm>
            <a:off x="771378" y="3733800"/>
            <a:ext cx="7677443" cy="2203043"/>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spcBef>
                <a:spcPts val="0"/>
              </a:spcBef>
              <a:spcAft>
                <a:spcPts val="0"/>
              </a:spcAft>
              <a:buSzPts val="2040"/>
              <a:buNone/>
            </a:pPr>
            <a:r>
              <a:rPr lang="en-US" sz="2000" b="1" dirty="0">
                <a:solidFill>
                  <a:schemeClr val="tx1"/>
                </a:solidFill>
                <a:latin typeface="Baskerville Old Face" panose="02020602080505020303" pitchFamily="18" charset="0"/>
              </a:rPr>
              <a:t>Southern New England Advocacy Conference (SNEAC)</a:t>
            </a:r>
          </a:p>
          <a:p>
            <a:pPr marL="0" indent="0" algn="ctr">
              <a:spcBef>
                <a:spcPts val="0"/>
              </a:spcBef>
            </a:pPr>
            <a:r>
              <a:rPr lang="en-US" sz="2000" b="1" dirty="0">
                <a:solidFill>
                  <a:schemeClr val="tx1"/>
                </a:solidFill>
                <a:latin typeface="Baskerville Old Face"/>
              </a:rPr>
              <a:t>February 26th, 2023</a:t>
            </a:r>
          </a:p>
          <a:p>
            <a:pPr marL="0" lvl="0" indent="0" algn="ctr" rtl="0">
              <a:spcBef>
                <a:spcPts val="0"/>
              </a:spcBef>
              <a:spcAft>
                <a:spcPts val="0"/>
              </a:spcAft>
              <a:buSzPts val="2040"/>
              <a:buNone/>
            </a:pPr>
            <a:endParaRPr lang="en-US" sz="2000" b="1" dirty="0">
              <a:solidFill>
                <a:schemeClr val="tx1"/>
              </a:solidFill>
              <a:latin typeface="Baskerville Old Face" panose="02020602080505020303" pitchFamily="18" charset="0"/>
            </a:endParaRPr>
          </a:p>
          <a:p>
            <a:pPr marL="0" indent="0" algn="ctr">
              <a:spcBef>
                <a:spcPts val="0"/>
              </a:spcBef>
            </a:pPr>
            <a:r>
              <a:rPr lang="en-US" sz="2000" b="1" dirty="0">
                <a:solidFill>
                  <a:schemeClr val="tx1"/>
                </a:solidFill>
                <a:latin typeface="Baskerville Old Face"/>
              </a:rPr>
              <a:t>Gabriel Adams-Keane</a:t>
            </a:r>
            <a:endParaRPr lang="en-US" sz="2000" b="1" dirty="0">
              <a:solidFill>
                <a:schemeClr val="tx1"/>
              </a:solidFill>
              <a:latin typeface="Baskerville Old Face" panose="02020602080505020303" pitchFamily="18" charset="0"/>
            </a:endParaRPr>
          </a:p>
          <a:p>
            <a:pPr marL="0" lvl="0" indent="0" algn="ctr" rtl="0">
              <a:spcBef>
                <a:spcPts val="0"/>
              </a:spcBef>
              <a:spcAft>
                <a:spcPts val="0"/>
              </a:spcAft>
              <a:buSzPts val="2040"/>
              <a:buNone/>
            </a:pPr>
            <a:r>
              <a:rPr lang="en-US" sz="2000" b="1" dirty="0">
                <a:solidFill>
                  <a:schemeClr val="tx1"/>
                </a:solidFill>
                <a:latin typeface="Baskerville Old Face"/>
              </a:rPr>
              <a:t>Legislative Director</a:t>
            </a:r>
          </a:p>
          <a:p>
            <a:pPr marL="0" indent="0" algn="ctr">
              <a:spcBef>
                <a:spcPts val="0"/>
              </a:spcBef>
            </a:pPr>
            <a:endParaRPr lang="en-US" sz="2000" b="1" dirty="0">
              <a:solidFill>
                <a:schemeClr val="tx1"/>
              </a:solidFill>
              <a:latin typeface="Baskerville Old Face"/>
            </a:endParaRPr>
          </a:p>
          <a:p>
            <a:pPr marL="0" indent="0" algn="ctr">
              <a:spcBef>
                <a:spcPts val="0"/>
              </a:spcBef>
            </a:pPr>
            <a:r>
              <a:rPr lang="en-US" sz="2000" b="1" dirty="0">
                <a:solidFill>
                  <a:schemeClr val="tx1"/>
                </a:solidFill>
                <a:latin typeface="Baskerville Old Face"/>
              </a:rPr>
              <a:t>Office of State Senator John C. Velis</a:t>
            </a:r>
          </a:p>
          <a:p>
            <a:pPr marL="0" indent="0" algn="ctr">
              <a:spcBef>
                <a:spcPts val="0"/>
              </a:spcBef>
            </a:pPr>
            <a:r>
              <a:rPr lang="en-US" sz="2000" b="1" dirty="0">
                <a:solidFill>
                  <a:schemeClr val="tx1"/>
                </a:solidFill>
                <a:latin typeface="Baskerville Old Face"/>
              </a:rPr>
              <a:t>Hampden and Hampshire District</a:t>
            </a:r>
            <a:endParaRPr lang="en-US" sz="2000" b="1" dirty="0">
              <a:solidFill>
                <a:schemeClr val="tx1"/>
              </a:solidFill>
              <a:latin typeface="Baskerville Old Face" panose="02020602080505020303"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2.jpg">
            <a:extLst>
              <a:ext uri="{FF2B5EF4-FFF2-40B4-BE49-F238E27FC236}">
                <a16:creationId xmlns:a16="http://schemas.microsoft.com/office/drawing/2014/main" id="{B7750E2E-54B0-22C8-11E4-C108830271B3}"/>
              </a:ext>
            </a:extLst>
          </p:cNvPr>
          <p:cNvPicPr>
            <a:picLocks noChangeAspect="1"/>
          </p:cNvPicPr>
          <p:nvPr/>
        </p:nvPicPr>
        <p:blipFill>
          <a:blip r:embed="rId2"/>
          <a:stretch>
            <a:fillRect/>
          </a:stretch>
        </p:blipFill>
        <p:spPr>
          <a:xfrm>
            <a:off x="314902" y="811349"/>
            <a:ext cx="4620750" cy="5577872"/>
          </a:xfrm>
          <a:prstGeom prst="rect">
            <a:avLst/>
          </a:prstGeom>
        </p:spPr>
      </p:pic>
      <p:pic>
        <p:nvPicPr>
          <p:cNvPr id="7" name="Picture 7" descr="3.jpg">
            <a:extLst>
              <a:ext uri="{FF2B5EF4-FFF2-40B4-BE49-F238E27FC236}">
                <a16:creationId xmlns:a16="http://schemas.microsoft.com/office/drawing/2014/main" id="{7588C8D0-EA69-D0C9-738D-B6AED092CA13}"/>
              </a:ext>
            </a:extLst>
          </p:cNvPr>
          <p:cNvPicPr>
            <a:picLocks noChangeAspect="1"/>
          </p:cNvPicPr>
          <p:nvPr/>
        </p:nvPicPr>
        <p:blipFill>
          <a:blip r:embed="rId3"/>
          <a:stretch>
            <a:fillRect/>
          </a:stretch>
        </p:blipFill>
        <p:spPr>
          <a:xfrm>
            <a:off x="4587583" y="811833"/>
            <a:ext cx="4554872" cy="5531588"/>
          </a:xfrm>
          <a:prstGeom prst="rect">
            <a:avLst/>
          </a:prstGeom>
        </p:spPr>
      </p:pic>
    </p:spTree>
    <p:extLst>
      <p:ext uri="{BB962C8B-B14F-4D97-AF65-F5344CB8AC3E}">
        <p14:creationId xmlns:p14="http://schemas.microsoft.com/office/powerpoint/2010/main" val="1342092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6"/>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Times New Roman"/>
              <a:buNone/>
            </a:pPr>
            <a:r>
              <a:rPr lang="en-US" sz="4000" b="1" dirty="0">
                <a:solidFill>
                  <a:srgbClr val="C04300"/>
                </a:solidFill>
                <a:effectLst>
                  <a:outerShdw blurRad="38100" dist="38100" dir="2700000" algn="tl">
                    <a:srgbClr val="000000">
                      <a:alpha val="43137"/>
                    </a:srgbClr>
                  </a:outerShdw>
                </a:effectLst>
                <a:latin typeface="Baskerville Old Face" panose="02020602080505020303" pitchFamily="18" charset="0"/>
                <a:ea typeface="Times New Roman"/>
                <a:cs typeface="Times New Roman"/>
                <a:sym typeface="Times New Roman"/>
              </a:rPr>
              <a:t>Step 3: Bill is filed</a:t>
            </a:r>
            <a:endParaRPr sz="4000" b="1" dirty="0">
              <a:solidFill>
                <a:srgbClr val="C04300"/>
              </a:solidFill>
              <a:effectLst>
                <a:outerShdw blurRad="38100" dist="38100" dir="2700000" algn="tl">
                  <a:srgbClr val="000000">
                    <a:alpha val="43137"/>
                  </a:srgbClr>
                </a:outerShdw>
              </a:effectLst>
              <a:latin typeface="Baskerville Old Face" panose="02020602080505020303" pitchFamily="18" charset="0"/>
              <a:ea typeface="Times New Roman"/>
              <a:cs typeface="Times New Roman"/>
              <a:sym typeface="Times New Roman"/>
            </a:endParaRPr>
          </a:p>
        </p:txBody>
      </p:sp>
      <p:sp>
        <p:nvSpPr>
          <p:cNvPr id="123" name="Google Shape;123;p6"/>
          <p:cNvSpPr txBox="1">
            <a:spLocks noGrp="1"/>
          </p:cNvSpPr>
          <p:nvPr>
            <p:ph type="body" idx="1"/>
          </p:nvPr>
        </p:nvSpPr>
        <p:spPr>
          <a:xfrm>
            <a:off x="533400" y="1295400"/>
            <a:ext cx="8019757" cy="4338711"/>
          </a:xfrm>
          <a:prstGeom prst="rect">
            <a:avLst/>
          </a:prstGeom>
          <a:noFill/>
          <a:ln>
            <a:noFill/>
          </a:ln>
        </p:spPr>
        <p:txBody>
          <a:bodyPr spcFirstLastPara="1" wrap="square" lIns="91425" tIns="45700" rIns="91425" bIns="45700" anchor="t" anchorCtr="0">
            <a:normAutofit/>
          </a:bodyPr>
          <a:lstStyle/>
          <a:p>
            <a:pPr marL="472441" indent="-342900">
              <a:spcBef>
                <a:spcPts val="0"/>
              </a:spcBef>
              <a:buSzPts val="2040"/>
            </a:pPr>
            <a:endParaRPr dirty="0"/>
          </a:p>
          <a:p>
            <a:pPr marL="342900" indent="-342900"/>
            <a:r>
              <a:rPr lang="en-US" sz="2000" dirty="0">
                <a:latin typeface="Baskerville Old Face" panose="02020602080505020303" pitchFamily="18" charset="0"/>
                <a:ea typeface="Times New Roman"/>
                <a:cs typeface="Times New Roman"/>
                <a:sym typeface="Times New Roman"/>
              </a:rPr>
              <a:t>Whether proposed by a legislator, offered by the Governor or filed by a legislator at the request of a member of the public, a petition for legislation is filed in the House or Senate, accompanied by a bill that is assigned a number and referred to a committee. </a:t>
            </a:r>
          </a:p>
          <a:p>
            <a:pPr marL="342900" indent="-342900"/>
            <a:r>
              <a:rPr lang="en-US" sz="2000" dirty="0">
                <a:latin typeface="Baskerville Old Face" panose="02020602080505020303" pitchFamily="18" charset="0"/>
                <a:ea typeface="Times New Roman"/>
                <a:cs typeface="Times New Roman"/>
                <a:sym typeface="Times New Roman"/>
              </a:rPr>
              <a:t>Often, a Senator and a Representative will file the same bill in each of their chambers</a:t>
            </a:r>
          </a:p>
        </p:txBody>
      </p:sp>
      <p:graphicFrame>
        <p:nvGraphicFramePr>
          <p:cNvPr id="6" name="Diagram 5">
            <a:extLst>
              <a:ext uri="{FF2B5EF4-FFF2-40B4-BE49-F238E27FC236}">
                <a16:creationId xmlns:a16="http://schemas.microsoft.com/office/drawing/2014/main" id="{3B7D94FA-DDED-4B55-9482-272AA13EDBC0}"/>
              </a:ext>
            </a:extLst>
          </p:cNvPr>
          <p:cNvGraphicFramePr/>
          <p:nvPr>
            <p:extLst>
              <p:ext uri="{D42A27DB-BD31-4B8C-83A1-F6EECF244321}">
                <p14:modId xmlns:p14="http://schemas.microsoft.com/office/powerpoint/2010/main" val="897541318"/>
              </p:ext>
            </p:extLst>
          </p:nvPr>
        </p:nvGraphicFramePr>
        <p:xfrm>
          <a:off x="121260" y="4521200"/>
          <a:ext cx="890148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67B8C677-35CE-4D00-BF21-66C1E34ED067}"/>
              </a:ext>
            </a:extLst>
          </p:cNvPr>
          <p:cNvPicPr>
            <a:picLocks noChangeAspect="1"/>
          </p:cNvPicPr>
          <p:nvPr/>
        </p:nvPicPr>
        <p:blipFill>
          <a:blip r:embed="rId8"/>
          <a:stretch>
            <a:fillRect/>
          </a:stretch>
        </p:blipFill>
        <p:spPr>
          <a:xfrm>
            <a:off x="2374790" y="3790252"/>
            <a:ext cx="4394419" cy="224555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927A4-D5BA-421D-BAE9-0D565AFCC177}"/>
              </a:ext>
            </a:extLst>
          </p:cNvPr>
          <p:cNvSpPr>
            <a:spLocks noGrp="1"/>
          </p:cNvSpPr>
          <p:nvPr>
            <p:ph type="title"/>
          </p:nvPr>
        </p:nvSpPr>
        <p:spPr/>
        <p:txBody>
          <a:bodyPr/>
          <a:lstStyle/>
          <a:p>
            <a:r>
              <a:rPr lang="en-US" b="1" dirty="0">
                <a:solidFill>
                  <a:srgbClr val="C04300"/>
                </a:solidFill>
                <a:effectLst>
                  <a:outerShdw blurRad="38100" dist="38100" dir="2700000" algn="tl">
                    <a:srgbClr val="000000">
                      <a:alpha val="43137"/>
                    </a:srgbClr>
                  </a:outerShdw>
                </a:effectLst>
                <a:latin typeface="Baskerville Old Face" panose="02020602080505020303" pitchFamily="18" charset="0"/>
              </a:rPr>
              <a:t>Step 4: </a:t>
            </a:r>
            <a:r>
              <a:rPr lang="en-US" b="1" dirty="0" err="1">
                <a:solidFill>
                  <a:srgbClr val="C04300"/>
                </a:solidFill>
                <a:effectLst>
                  <a:outerShdw blurRad="38100" dist="38100" dir="2700000" algn="tl">
                    <a:srgbClr val="000000">
                      <a:alpha val="43137"/>
                    </a:srgbClr>
                  </a:outerShdw>
                </a:effectLst>
                <a:latin typeface="Baskerville Old Face" panose="02020602080505020303" pitchFamily="18" charset="0"/>
              </a:rPr>
              <a:t>Cosponsorship</a:t>
            </a:r>
            <a:endParaRPr lang="en-US" b="1" dirty="0">
              <a:solidFill>
                <a:srgbClr val="C04300"/>
              </a:solidFill>
              <a:effectLst>
                <a:outerShdw blurRad="38100" dist="38100" dir="2700000" algn="tl">
                  <a:srgbClr val="000000">
                    <a:alpha val="43137"/>
                  </a:srgbClr>
                </a:outerShdw>
              </a:effectLst>
              <a:latin typeface="Baskerville Old Face" panose="02020602080505020303" pitchFamily="18" charset="0"/>
            </a:endParaRPr>
          </a:p>
        </p:txBody>
      </p:sp>
      <p:sp>
        <p:nvSpPr>
          <p:cNvPr id="3" name="Text Placeholder 2">
            <a:extLst>
              <a:ext uri="{FF2B5EF4-FFF2-40B4-BE49-F238E27FC236}">
                <a16:creationId xmlns:a16="http://schemas.microsoft.com/office/drawing/2014/main" id="{BCB31705-3B83-4173-8F75-5A6B0BC3A6B2}"/>
              </a:ext>
            </a:extLst>
          </p:cNvPr>
          <p:cNvSpPr>
            <a:spLocks noGrp="1"/>
          </p:cNvSpPr>
          <p:nvPr>
            <p:ph type="body" idx="1"/>
          </p:nvPr>
        </p:nvSpPr>
        <p:spPr/>
        <p:txBody>
          <a:bodyPr/>
          <a:lstStyle/>
          <a:p>
            <a:r>
              <a:rPr lang="en-US" dirty="0">
                <a:latin typeface="Baskerville Old Face"/>
              </a:rPr>
              <a:t>Getting other legislators to sign on to show support</a:t>
            </a:r>
            <a:br>
              <a:rPr lang="en-US" dirty="0">
                <a:latin typeface="Baskerville Old Face"/>
              </a:rPr>
            </a:br>
            <a:endParaRPr lang="en-US"/>
          </a:p>
          <a:p>
            <a:pPr marL="131445" indent="0">
              <a:buNone/>
            </a:pPr>
            <a:endParaRPr lang="en-US" dirty="0">
              <a:latin typeface="Baskerville Old Face" panose="02020602080505020303" pitchFamily="18" charset="0"/>
            </a:endParaRPr>
          </a:p>
        </p:txBody>
      </p:sp>
      <p:graphicFrame>
        <p:nvGraphicFramePr>
          <p:cNvPr id="5" name="Diagram 4">
            <a:extLst>
              <a:ext uri="{FF2B5EF4-FFF2-40B4-BE49-F238E27FC236}">
                <a16:creationId xmlns:a16="http://schemas.microsoft.com/office/drawing/2014/main" id="{1BEC0C1C-E12E-4C04-A678-FC78C66E831F}"/>
              </a:ext>
            </a:extLst>
          </p:cNvPr>
          <p:cNvGraphicFramePr/>
          <p:nvPr>
            <p:extLst>
              <p:ext uri="{D42A27DB-BD31-4B8C-83A1-F6EECF244321}">
                <p14:modId xmlns:p14="http://schemas.microsoft.com/office/powerpoint/2010/main" val="3149461238"/>
              </p:ext>
            </p:extLst>
          </p:nvPr>
        </p:nvGraphicFramePr>
        <p:xfrm>
          <a:off x="121260" y="4521200"/>
          <a:ext cx="890148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0" name="Picture 170" descr="4.jpg">
            <a:extLst>
              <a:ext uri="{FF2B5EF4-FFF2-40B4-BE49-F238E27FC236}">
                <a16:creationId xmlns:a16="http://schemas.microsoft.com/office/drawing/2014/main" id="{8611A20F-4246-6E16-3BD1-541F409A18A3}"/>
              </a:ext>
            </a:extLst>
          </p:cNvPr>
          <p:cNvPicPr>
            <a:picLocks noChangeAspect="1"/>
          </p:cNvPicPr>
          <p:nvPr/>
        </p:nvPicPr>
        <p:blipFill>
          <a:blip r:embed="rId7"/>
          <a:stretch>
            <a:fillRect/>
          </a:stretch>
        </p:blipFill>
        <p:spPr>
          <a:xfrm>
            <a:off x="2170889" y="2030614"/>
            <a:ext cx="4737370" cy="4361302"/>
          </a:xfrm>
          <a:prstGeom prst="rect">
            <a:avLst/>
          </a:prstGeom>
        </p:spPr>
      </p:pic>
    </p:spTree>
    <p:extLst>
      <p:ext uri="{BB962C8B-B14F-4D97-AF65-F5344CB8AC3E}">
        <p14:creationId xmlns:p14="http://schemas.microsoft.com/office/powerpoint/2010/main" val="1160796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7"/>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Times New Roman"/>
              <a:buNone/>
            </a:pPr>
            <a:r>
              <a:rPr lang="en-US" sz="4000" b="1" dirty="0">
                <a:solidFill>
                  <a:srgbClr val="C04300"/>
                </a:solidFill>
                <a:effectLst>
                  <a:outerShdw blurRad="38100" dist="38100" dir="2700000" algn="tl">
                    <a:srgbClr val="000000">
                      <a:alpha val="43137"/>
                    </a:srgbClr>
                  </a:outerShdw>
                </a:effectLst>
                <a:latin typeface="Baskerville Old Face" panose="02020602080505020303" pitchFamily="18" charset="0"/>
                <a:ea typeface="Times New Roman"/>
                <a:cs typeface="Times New Roman"/>
                <a:sym typeface="Times New Roman"/>
              </a:rPr>
              <a:t>Step </a:t>
            </a:r>
            <a:r>
              <a:rPr lang="en-US" b="1" dirty="0">
                <a:solidFill>
                  <a:srgbClr val="C04300"/>
                </a:solidFill>
                <a:effectLst>
                  <a:outerShdw blurRad="38100" dist="38100" dir="2700000" algn="tl">
                    <a:srgbClr val="000000">
                      <a:alpha val="43137"/>
                    </a:srgbClr>
                  </a:outerShdw>
                </a:effectLst>
                <a:latin typeface="Baskerville Old Face" panose="02020602080505020303" pitchFamily="18" charset="0"/>
                <a:ea typeface="Times New Roman"/>
                <a:cs typeface="Times New Roman"/>
                <a:sym typeface="Times New Roman"/>
              </a:rPr>
              <a:t>5</a:t>
            </a:r>
            <a:r>
              <a:rPr lang="en-US" sz="4000" b="1" dirty="0">
                <a:solidFill>
                  <a:srgbClr val="C04300"/>
                </a:solidFill>
                <a:effectLst>
                  <a:outerShdw blurRad="38100" dist="38100" dir="2700000" algn="tl">
                    <a:srgbClr val="000000">
                      <a:alpha val="43137"/>
                    </a:srgbClr>
                  </a:outerShdw>
                </a:effectLst>
                <a:latin typeface="Baskerville Old Face" panose="02020602080505020303" pitchFamily="18" charset="0"/>
                <a:ea typeface="Times New Roman"/>
                <a:cs typeface="Times New Roman"/>
                <a:sym typeface="Times New Roman"/>
              </a:rPr>
              <a:t>: Hearing and testimony</a:t>
            </a:r>
            <a:endParaRPr sz="4000" b="1" dirty="0">
              <a:solidFill>
                <a:srgbClr val="C04300"/>
              </a:solidFill>
              <a:effectLst>
                <a:outerShdw blurRad="38100" dist="38100" dir="2700000" algn="tl">
                  <a:srgbClr val="000000">
                    <a:alpha val="43137"/>
                  </a:srgbClr>
                </a:outerShdw>
              </a:effectLst>
              <a:latin typeface="Baskerville Old Face" panose="02020602080505020303" pitchFamily="18" charset="0"/>
              <a:ea typeface="Times New Roman"/>
              <a:cs typeface="Times New Roman"/>
              <a:sym typeface="Times New Roman"/>
            </a:endParaRPr>
          </a:p>
        </p:txBody>
      </p:sp>
      <p:sp>
        <p:nvSpPr>
          <p:cNvPr id="130" name="Google Shape;130;p7"/>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p>
            <a:pPr marL="285750" indent="-285750">
              <a:spcBef>
                <a:spcPts val="0"/>
              </a:spcBef>
            </a:pPr>
            <a:r>
              <a:rPr lang="en-US" sz="1800" dirty="0">
                <a:latin typeface="Baskerville Old Face"/>
                <a:ea typeface="Times New Roman"/>
                <a:cs typeface="Times New Roman"/>
                <a:sym typeface="Times New Roman"/>
              </a:rPr>
              <a:t>The bill is sent to a committee, which holds a public hearing </a:t>
            </a:r>
            <a:endParaRPr lang="en-US" sz="1800" dirty="0">
              <a:latin typeface="Baskerville Old Face" panose="02020602080505020303" pitchFamily="18" charset="0"/>
              <a:ea typeface="Times New Roman"/>
              <a:cs typeface="Times New Roman"/>
              <a:sym typeface="Times New Roman"/>
            </a:endParaRPr>
          </a:p>
          <a:p>
            <a:pPr marL="285750" indent="-285750">
              <a:spcBef>
                <a:spcPts val="0"/>
              </a:spcBef>
            </a:pPr>
            <a:r>
              <a:rPr lang="en-US" sz="1800" dirty="0">
                <a:latin typeface="Baskerville Old Face"/>
                <a:ea typeface="Times New Roman"/>
                <a:cs typeface="Times New Roman"/>
                <a:sym typeface="Times New Roman"/>
              </a:rPr>
              <a:t>The committee hears testimony regarding the bill from the public, government officials and office holders. </a:t>
            </a:r>
            <a:endParaRPr lang="en-US" sz="1800" dirty="0">
              <a:latin typeface="Baskerville Old Face" panose="02020602080505020303" pitchFamily="18" charset="0"/>
              <a:ea typeface="Times New Roman"/>
              <a:cs typeface="Times New Roman"/>
            </a:endParaRPr>
          </a:p>
          <a:p>
            <a:pPr marL="285750" indent="-285750">
              <a:spcBef>
                <a:spcPts val="0"/>
              </a:spcBef>
            </a:pPr>
            <a:r>
              <a:rPr lang="en-US" sz="1800" dirty="0">
                <a:latin typeface="Baskerville Old Face"/>
                <a:ea typeface="Times New Roman"/>
                <a:cs typeface="Times New Roman"/>
                <a:sym typeface="Times New Roman"/>
              </a:rPr>
              <a:t>After the hearing is held, the committee issues a report recommending whether the petition “ought to pass” (reported favorably), “ought not to pass” (reported adversely), be subject to further study or discharged to another committee.</a:t>
            </a:r>
            <a:endParaRPr lang="en-US" sz="1800" dirty="0">
              <a:latin typeface="Baskerville Old Face"/>
              <a:ea typeface="Times New Roman"/>
              <a:cs typeface="Times New Roman"/>
            </a:endParaRPr>
          </a:p>
          <a:p>
            <a:pPr marL="285750" indent="-285750">
              <a:spcBef>
                <a:spcPts val="0"/>
              </a:spcBef>
            </a:pPr>
            <a:r>
              <a:rPr lang="en-US" sz="1800" dirty="0">
                <a:latin typeface="Baskerville Old Face"/>
                <a:ea typeface="Times New Roman"/>
                <a:cs typeface="Times New Roman"/>
                <a:sym typeface="Times New Roman"/>
              </a:rPr>
              <a:t>Committee can also redraft bill and report it out</a:t>
            </a:r>
            <a:endParaRPr lang="en-US" sz="1800" dirty="0">
              <a:latin typeface="Baskerville Old Face"/>
              <a:ea typeface="Times New Roman"/>
              <a:cs typeface="Times New Roman"/>
            </a:endParaRPr>
          </a:p>
          <a:p>
            <a:pPr marL="0" indent="0">
              <a:spcBef>
                <a:spcPts val="0"/>
              </a:spcBef>
              <a:buNone/>
            </a:pPr>
            <a:r>
              <a:rPr lang="en-US" sz="1800" dirty="0">
                <a:latin typeface="Times New Roman"/>
                <a:ea typeface="Times New Roman"/>
                <a:cs typeface="Times New Roman"/>
                <a:sym typeface="Times New Roman"/>
              </a:rPr>
              <a:t> </a:t>
            </a:r>
            <a:endParaRPr dirty="0"/>
          </a:p>
        </p:txBody>
      </p:sp>
      <p:pic>
        <p:nvPicPr>
          <p:cNvPr id="131" name="Google Shape;131;p7" descr="Image result for public bill hearing ma">
            <a:hlinkClick r:id="rId3"/>
          </p:cNvPr>
          <p:cNvPicPr preferRelativeResize="0"/>
          <p:nvPr/>
        </p:nvPicPr>
        <p:blipFill rotWithShape="1">
          <a:blip r:embed="rId4">
            <a:alphaModFix/>
          </a:blip>
          <a:srcRect/>
          <a:stretch/>
        </p:blipFill>
        <p:spPr>
          <a:xfrm>
            <a:off x="2420376" y="4051494"/>
            <a:ext cx="4303248" cy="1999957"/>
          </a:xfrm>
          <a:prstGeom prst="rect">
            <a:avLst/>
          </a:prstGeom>
          <a:noFill/>
          <a:ln>
            <a:noFill/>
          </a:ln>
        </p:spPr>
      </p:pic>
      <p:graphicFrame>
        <p:nvGraphicFramePr>
          <p:cNvPr id="6" name="Diagram 5">
            <a:extLst>
              <a:ext uri="{FF2B5EF4-FFF2-40B4-BE49-F238E27FC236}">
                <a16:creationId xmlns:a16="http://schemas.microsoft.com/office/drawing/2014/main" id="{23ED5A99-61CF-455D-941B-88AA0A0794BF}"/>
              </a:ext>
            </a:extLst>
          </p:cNvPr>
          <p:cNvGraphicFramePr/>
          <p:nvPr>
            <p:extLst>
              <p:ext uri="{D42A27DB-BD31-4B8C-83A1-F6EECF244321}">
                <p14:modId xmlns:p14="http://schemas.microsoft.com/office/powerpoint/2010/main" val="3393973308"/>
              </p:ext>
            </p:extLst>
          </p:nvPr>
        </p:nvGraphicFramePr>
        <p:xfrm>
          <a:off x="121260" y="4521200"/>
          <a:ext cx="890148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Graphic 8" descr="Checkbox Checked with solid fill">
            <a:extLst>
              <a:ext uri="{FF2B5EF4-FFF2-40B4-BE49-F238E27FC236}">
                <a16:creationId xmlns:a16="http://schemas.microsoft.com/office/drawing/2014/main" id="{7E63769C-98CB-4BD1-B815-98E737F99F6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1260" y="3899387"/>
            <a:ext cx="2304170" cy="2304170"/>
          </a:xfrm>
          <a:prstGeom prst="rect">
            <a:avLst/>
          </a:prstGeom>
        </p:spPr>
      </p:pic>
      <p:pic>
        <p:nvPicPr>
          <p:cNvPr id="10" name="Graphic 9" descr="Badge Cross with solid fill">
            <a:extLst>
              <a:ext uri="{FF2B5EF4-FFF2-40B4-BE49-F238E27FC236}">
                <a16:creationId xmlns:a16="http://schemas.microsoft.com/office/drawing/2014/main" id="{00545811-6B66-4D5F-8A6E-212EED10941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997836" y="4123005"/>
            <a:ext cx="1856934" cy="185693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8"/>
          <p:cNvSpPr txBox="1">
            <a:spLocks noGrp="1"/>
          </p:cNvSpPr>
          <p:nvPr>
            <p:ph type="title"/>
          </p:nvPr>
        </p:nvSpPr>
        <p:spPr>
          <a:xfrm>
            <a:off x="381000" y="533400"/>
            <a:ext cx="8229600" cy="1676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ct val="100000"/>
              <a:buFont typeface="Times New Roman"/>
              <a:buNone/>
            </a:pPr>
            <a:r>
              <a:rPr lang="en-US" b="1" dirty="0">
                <a:solidFill>
                  <a:srgbClr val="C04300"/>
                </a:solidFill>
                <a:effectLst>
                  <a:outerShdw blurRad="38100" dist="38100" dir="2700000" algn="tl">
                    <a:srgbClr val="000000">
                      <a:alpha val="43137"/>
                    </a:srgbClr>
                  </a:outerShdw>
                </a:effectLst>
                <a:latin typeface="Baskerville Old Face" panose="02020602080505020303" pitchFamily="18" charset="0"/>
                <a:ea typeface="Times New Roman"/>
                <a:cs typeface="Times New Roman"/>
                <a:sym typeface="Times New Roman"/>
              </a:rPr>
              <a:t>Step 6: Committee Report - Rejection or on to First Reading</a:t>
            </a:r>
            <a:endParaRPr b="1" dirty="0">
              <a:solidFill>
                <a:srgbClr val="C04300"/>
              </a:solidFill>
              <a:effectLst>
                <a:outerShdw blurRad="38100" dist="38100" dir="2700000" algn="tl">
                  <a:srgbClr val="000000">
                    <a:alpha val="43137"/>
                  </a:srgbClr>
                </a:outerShdw>
              </a:effectLst>
              <a:latin typeface="Baskerville Old Face" panose="02020602080505020303" pitchFamily="18" charset="0"/>
              <a:ea typeface="Times New Roman"/>
              <a:cs typeface="Times New Roman"/>
              <a:sym typeface="Times New Roman"/>
            </a:endParaRPr>
          </a:p>
        </p:txBody>
      </p:sp>
      <p:sp>
        <p:nvSpPr>
          <p:cNvPr id="137" name="Google Shape;137;p8"/>
          <p:cNvSpPr txBox="1">
            <a:spLocks noGrp="1"/>
          </p:cNvSpPr>
          <p:nvPr>
            <p:ph type="body" idx="1"/>
          </p:nvPr>
        </p:nvSpPr>
        <p:spPr>
          <a:xfrm>
            <a:off x="533400" y="2125915"/>
            <a:ext cx="8229600" cy="4914648"/>
          </a:xfrm>
          <a:prstGeom prst="rect">
            <a:avLst/>
          </a:prstGeom>
          <a:noFill/>
          <a:ln>
            <a:noFill/>
          </a:ln>
        </p:spPr>
        <p:txBody>
          <a:bodyPr spcFirstLastPara="1" wrap="square" lIns="91425" tIns="45700" rIns="91425" bIns="45700" anchor="t" anchorCtr="0">
            <a:normAutofit/>
          </a:bodyPr>
          <a:lstStyle/>
          <a:p>
            <a:pPr marL="285750" indent="-285750">
              <a:spcBef>
                <a:spcPts val="0"/>
              </a:spcBef>
            </a:pPr>
            <a:r>
              <a:rPr lang="en-US" sz="1800" dirty="0">
                <a:latin typeface="Baskerville Old Face" panose="02020602080505020303" pitchFamily="18" charset="0"/>
                <a:ea typeface="Times New Roman"/>
                <a:cs typeface="Times New Roman"/>
                <a:sym typeface="Times New Roman"/>
              </a:rPr>
              <a:t>A bill reported </a:t>
            </a:r>
            <a:r>
              <a:rPr lang="en-US" sz="1800" u="sng" dirty="0">
                <a:latin typeface="Baskerville Old Face" panose="02020602080505020303" pitchFamily="18" charset="0"/>
                <a:ea typeface="Times New Roman"/>
                <a:cs typeface="Times New Roman"/>
                <a:sym typeface="Times New Roman"/>
              </a:rPr>
              <a:t>favorably</a:t>
            </a:r>
            <a:r>
              <a:rPr lang="en-US" sz="1800" dirty="0">
                <a:latin typeface="Baskerville Old Face" panose="02020602080505020303" pitchFamily="18" charset="0"/>
                <a:ea typeface="Times New Roman"/>
                <a:cs typeface="Times New Roman"/>
                <a:sym typeface="Times New Roman"/>
              </a:rPr>
              <a:t> appears in the Journal of the House or Senate and is given its first reading, usually followed by referral to another committee for further review. </a:t>
            </a:r>
          </a:p>
          <a:p>
            <a:pPr marL="285750" indent="-285750">
              <a:spcBef>
                <a:spcPts val="0"/>
              </a:spcBef>
            </a:pPr>
            <a:r>
              <a:rPr lang="en-US" sz="1800" dirty="0">
                <a:latin typeface="Baskerville Old Face" panose="02020602080505020303" pitchFamily="18" charset="0"/>
                <a:ea typeface="Times New Roman"/>
                <a:cs typeface="Times New Roman"/>
                <a:sym typeface="Times New Roman"/>
              </a:rPr>
              <a:t>A measure reported </a:t>
            </a:r>
            <a:r>
              <a:rPr lang="en-US" sz="1800" u="sng" dirty="0">
                <a:latin typeface="Baskerville Old Face" panose="02020602080505020303" pitchFamily="18" charset="0"/>
                <a:ea typeface="Times New Roman"/>
                <a:cs typeface="Times New Roman"/>
                <a:sym typeface="Times New Roman"/>
              </a:rPr>
              <a:t>adversely</a:t>
            </a:r>
            <a:r>
              <a:rPr lang="en-US" sz="1800" dirty="0">
                <a:latin typeface="Baskerville Old Face" panose="02020602080505020303" pitchFamily="18" charset="0"/>
                <a:ea typeface="Times New Roman"/>
                <a:cs typeface="Times New Roman"/>
                <a:sym typeface="Times New Roman"/>
              </a:rPr>
              <a:t> will not proceed further unless the unfavorable report is overturned by a vote of either branch.</a:t>
            </a:r>
          </a:p>
        </p:txBody>
      </p:sp>
      <p:graphicFrame>
        <p:nvGraphicFramePr>
          <p:cNvPr id="5" name="Diagram 4">
            <a:extLst>
              <a:ext uri="{FF2B5EF4-FFF2-40B4-BE49-F238E27FC236}">
                <a16:creationId xmlns:a16="http://schemas.microsoft.com/office/drawing/2014/main" id="{F1055786-E260-4DA5-9CBB-727336DF7523}"/>
              </a:ext>
            </a:extLst>
          </p:cNvPr>
          <p:cNvGraphicFramePr/>
          <p:nvPr>
            <p:extLst>
              <p:ext uri="{D42A27DB-BD31-4B8C-83A1-F6EECF244321}">
                <p14:modId xmlns:p14="http://schemas.microsoft.com/office/powerpoint/2010/main" val="3199621451"/>
              </p:ext>
            </p:extLst>
          </p:nvPr>
        </p:nvGraphicFramePr>
        <p:xfrm>
          <a:off x="121260" y="4521200"/>
          <a:ext cx="890148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12">
            <a:extLst>
              <a:ext uri="{FF2B5EF4-FFF2-40B4-BE49-F238E27FC236}">
                <a16:creationId xmlns:a16="http://schemas.microsoft.com/office/drawing/2014/main" id="{9C4E8F64-898C-494A-9AF6-EB94D4EF1432}"/>
              </a:ext>
            </a:extLst>
          </p:cNvPr>
          <p:cNvPicPr>
            <a:picLocks noChangeAspect="1"/>
          </p:cNvPicPr>
          <p:nvPr/>
        </p:nvPicPr>
        <p:blipFill>
          <a:blip r:embed="rId8"/>
          <a:stretch>
            <a:fillRect/>
          </a:stretch>
        </p:blipFill>
        <p:spPr>
          <a:xfrm>
            <a:off x="2551334" y="3422424"/>
            <a:ext cx="3888931" cy="270015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9"/>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100000"/>
              <a:buFont typeface="Times New Roman"/>
              <a:buNone/>
            </a:pPr>
            <a:r>
              <a:rPr lang="en-US" b="1" dirty="0">
                <a:solidFill>
                  <a:srgbClr val="C04300"/>
                </a:solidFill>
                <a:effectLst>
                  <a:outerShdw blurRad="38100" dist="38100" dir="2700000" algn="tl">
                    <a:srgbClr val="000000">
                      <a:alpha val="43137"/>
                    </a:srgbClr>
                  </a:outerShdw>
                </a:effectLst>
                <a:latin typeface="Baskerville Old Face" panose="02020602080505020303" pitchFamily="18" charset="0"/>
                <a:ea typeface="Times New Roman"/>
                <a:cs typeface="Times New Roman"/>
                <a:sym typeface="Times New Roman"/>
              </a:rPr>
              <a:t>Step 7: Bill Read a Second Time, Debate Begins</a:t>
            </a:r>
            <a:endParaRPr b="1" dirty="0">
              <a:solidFill>
                <a:srgbClr val="C04300"/>
              </a:solidFill>
              <a:effectLst>
                <a:outerShdw blurRad="38100" dist="38100" dir="2700000" algn="tl">
                  <a:srgbClr val="000000">
                    <a:alpha val="43137"/>
                  </a:srgbClr>
                </a:outerShdw>
              </a:effectLst>
              <a:latin typeface="Baskerville Old Face" panose="02020602080505020303" pitchFamily="18" charset="0"/>
              <a:ea typeface="Times New Roman"/>
              <a:cs typeface="Times New Roman"/>
              <a:sym typeface="Times New Roman"/>
            </a:endParaRPr>
          </a:p>
        </p:txBody>
      </p:sp>
      <p:sp>
        <p:nvSpPr>
          <p:cNvPr id="143" name="Google Shape;143;p9"/>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p>
            <a:pPr marL="0" indent="0">
              <a:spcBef>
                <a:spcPts val="0"/>
              </a:spcBef>
              <a:buNone/>
            </a:pPr>
            <a:r>
              <a:rPr lang="en-US" sz="1800" dirty="0">
                <a:latin typeface="Baskerville Old Face"/>
                <a:ea typeface="Times New Roman"/>
                <a:cs typeface="Times New Roman"/>
                <a:sym typeface="Times New Roman"/>
              </a:rPr>
              <a:t>Upon the second reading of a bill on the floor, it is subject to debate, motions and amendments. </a:t>
            </a:r>
            <a:endParaRPr dirty="0">
              <a:latin typeface="Baskerville Old Face" panose="02020602080505020303" pitchFamily="18" charset="0"/>
            </a:endParaRPr>
          </a:p>
        </p:txBody>
      </p:sp>
      <p:pic>
        <p:nvPicPr>
          <p:cNvPr id="144" name="Google Shape;144;p9" descr="Image result for debate chamber ma house">
            <a:hlinkClick r:id="rId3"/>
          </p:cNvPr>
          <p:cNvPicPr preferRelativeResize="0"/>
          <p:nvPr/>
        </p:nvPicPr>
        <p:blipFill rotWithShape="1">
          <a:blip r:embed="rId4">
            <a:alphaModFix/>
          </a:blip>
          <a:srcRect/>
          <a:stretch/>
        </p:blipFill>
        <p:spPr>
          <a:xfrm>
            <a:off x="2128324" y="2497016"/>
            <a:ext cx="4887351" cy="3379698"/>
          </a:xfrm>
          <a:prstGeom prst="rect">
            <a:avLst/>
          </a:prstGeom>
          <a:noFill/>
          <a:ln>
            <a:noFill/>
          </a:ln>
        </p:spPr>
      </p:pic>
      <p:graphicFrame>
        <p:nvGraphicFramePr>
          <p:cNvPr id="6" name="Diagram 5">
            <a:extLst>
              <a:ext uri="{FF2B5EF4-FFF2-40B4-BE49-F238E27FC236}">
                <a16:creationId xmlns:a16="http://schemas.microsoft.com/office/drawing/2014/main" id="{FD0D61CE-BF6F-4693-ACB4-AF5C9A7A0E6C}"/>
              </a:ext>
            </a:extLst>
          </p:cNvPr>
          <p:cNvGraphicFramePr/>
          <p:nvPr>
            <p:extLst>
              <p:ext uri="{D42A27DB-BD31-4B8C-83A1-F6EECF244321}">
                <p14:modId xmlns:p14="http://schemas.microsoft.com/office/powerpoint/2010/main" val="772985276"/>
              </p:ext>
            </p:extLst>
          </p:nvPr>
        </p:nvGraphicFramePr>
        <p:xfrm>
          <a:off x="121260" y="4521200"/>
          <a:ext cx="890148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0"/>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100000"/>
              <a:buFont typeface="Times New Roman"/>
              <a:buNone/>
            </a:pPr>
            <a:r>
              <a:rPr lang="en-US" b="1" dirty="0">
                <a:solidFill>
                  <a:srgbClr val="C04300"/>
                </a:solidFill>
                <a:effectLst>
                  <a:outerShdw blurRad="38100" dist="38100" dir="2700000" algn="tl">
                    <a:srgbClr val="000000">
                      <a:alpha val="43137"/>
                    </a:srgbClr>
                  </a:outerShdw>
                </a:effectLst>
                <a:latin typeface="Baskerville Old Face" panose="02020602080505020303" pitchFamily="18" charset="0"/>
                <a:ea typeface="Times New Roman"/>
                <a:cs typeface="Times New Roman"/>
                <a:sym typeface="Times New Roman"/>
              </a:rPr>
              <a:t>Step 8: Bill Proceeds to the Committee on Bills in the Third Reading</a:t>
            </a:r>
            <a:endParaRPr b="1" dirty="0">
              <a:solidFill>
                <a:srgbClr val="C04300"/>
              </a:solidFill>
              <a:effectLst>
                <a:outerShdw blurRad="38100" dist="38100" dir="2700000" algn="tl">
                  <a:srgbClr val="000000">
                    <a:alpha val="43137"/>
                  </a:srgbClr>
                </a:outerShdw>
              </a:effectLst>
              <a:latin typeface="Baskerville Old Face" panose="02020602080505020303" pitchFamily="18" charset="0"/>
              <a:ea typeface="Times New Roman"/>
              <a:cs typeface="Times New Roman"/>
              <a:sym typeface="Times New Roman"/>
            </a:endParaRPr>
          </a:p>
        </p:txBody>
      </p:sp>
      <p:sp>
        <p:nvSpPr>
          <p:cNvPr id="150" name="Google Shape;150;p10"/>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p>
            <a:pPr marL="285750" indent="-285750">
              <a:spcBef>
                <a:spcPts val="0"/>
              </a:spcBef>
            </a:pPr>
            <a:endParaRPr sz="1800" dirty="0">
              <a:latin typeface="Baskerville Old Face" panose="02020602080505020303" pitchFamily="18" charset="0"/>
              <a:ea typeface="Times New Roman"/>
              <a:cs typeface="Times New Roman"/>
              <a:sym typeface="Times New Roman"/>
            </a:endParaRPr>
          </a:p>
          <a:p>
            <a:pPr marL="285750" indent="-285750"/>
            <a:r>
              <a:rPr lang="en-US" sz="1800" dirty="0">
                <a:latin typeface="Baskerville Old Face" panose="02020602080505020303" pitchFamily="18" charset="0"/>
                <a:ea typeface="Times New Roman"/>
                <a:cs typeface="Times New Roman"/>
                <a:sym typeface="Times New Roman"/>
              </a:rPr>
              <a:t>The Committee on Bills in the Third Reading examines the bill for legality, constitutionality and the duplication or contradiction of existing law. </a:t>
            </a:r>
          </a:p>
          <a:p>
            <a:pPr marL="285750" indent="-285750"/>
            <a:r>
              <a:rPr lang="en-US" sz="1800" dirty="0">
                <a:latin typeface="Baskerville Old Face" panose="02020602080505020303" pitchFamily="18" charset="0"/>
                <a:ea typeface="Times New Roman"/>
                <a:cs typeface="Times New Roman"/>
                <a:sym typeface="Times New Roman"/>
              </a:rPr>
              <a:t>After a thorough review, the bill is released and heads back to the House or Senate floor for a third reading.</a:t>
            </a:r>
          </a:p>
        </p:txBody>
      </p:sp>
      <p:graphicFrame>
        <p:nvGraphicFramePr>
          <p:cNvPr id="6" name="Diagram 5">
            <a:extLst>
              <a:ext uri="{FF2B5EF4-FFF2-40B4-BE49-F238E27FC236}">
                <a16:creationId xmlns:a16="http://schemas.microsoft.com/office/drawing/2014/main" id="{4BD605D6-D299-4C91-9F93-7DD8355D3523}"/>
              </a:ext>
            </a:extLst>
          </p:cNvPr>
          <p:cNvGraphicFramePr/>
          <p:nvPr>
            <p:extLst>
              <p:ext uri="{D42A27DB-BD31-4B8C-83A1-F6EECF244321}">
                <p14:modId xmlns:p14="http://schemas.microsoft.com/office/powerpoint/2010/main" val="2046688248"/>
              </p:ext>
            </p:extLst>
          </p:nvPr>
        </p:nvGraphicFramePr>
        <p:xfrm>
          <a:off x="121260" y="4521200"/>
          <a:ext cx="890148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2"/>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100000"/>
              <a:buFont typeface="Times New Roman"/>
              <a:buNone/>
            </a:pPr>
            <a:r>
              <a:rPr lang="en-US" b="1" dirty="0">
                <a:solidFill>
                  <a:srgbClr val="C04300"/>
                </a:solidFill>
                <a:effectLst>
                  <a:outerShdw blurRad="38100" dist="38100" dir="2700000" algn="tl">
                    <a:srgbClr val="000000">
                      <a:alpha val="43137"/>
                    </a:srgbClr>
                  </a:outerShdw>
                </a:effectLst>
                <a:latin typeface="Baskerville Old Face" panose="02020602080505020303" pitchFamily="18" charset="0"/>
                <a:ea typeface="Times New Roman"/>
                <a:cs typeface="Times New Roman"/>
                <a:sym typeface="Times New Roman"/>
              </a:rPr>
              <a:t>Step 9: Bill Read a Third Time, Floor Debate Continues</a:t>
            </a:r>
            <a:endParaRPr b="1" dirty="0">
              <a:solidFill>
                <a:srgbClr val="C04300"/>
              </a:solidFill>
              <a:effectLst>
                <a:outerShdw blurRad="38100" dist="38100" dir="2700000" algn="tl">
                  <a:srgbClr val="000000">
                    <a:alpha val="43137"/>
                  </a:srgbClr>
                </a:outerShdw>
              </a:effectLst>
              <a:latin typeface="Baskerville Old Face" panose="02020602080505020303" pitchFamily="18" charset="0"/>
              <a:ea typeface="Times New Roman"/>
              <a:cs typeface="Times New Roman"/>
              <a:sym typeface="Times New Roman"/>
            </a:endParaRPr>
          </a:p>
        </p:txBody>
      </p:sp>
      <p:sp>
        <p:nvSpPr>
          <p:cNvPr id="164" name="Google Shape;164;p12"/>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p>
            <a:pPr marL="285750" indent="-285750">
              <a:spcBef>
                <a:spcPts val="0"/>
              </a:spcBef>
            </a:pPr>
            <a:r>
              <a:rPr lang="en-US" sz="1800" dirty="0">
                <a:latin typeface="Baskerville Old Face" panose="02020602080505020303" pitchFamily="18" charset="0"/>
                <a:ea typeface="Times New Roman"/>
                <a:cs typeface="Times New Roman"/>
                <a:sym typeface="Times New Roman"/>
              </a:rPr>
              <a:t>Upon the third reading of the bill, it is again subject to debate, motions and amendments in the House or Senate </a:t>
            </a:r>
          </a:p>
          <a:p>
            <a:pPr marL="285750" indent="-285750">
              <a:spcBef>
                <a:spcPts val="0"/>
              </a:spcBef>
            </a:pPr>
            <a:r>
              <a:rPr lang="en-US" sz="1800" dirty="0">
                <a:latin typeface="Baskerville Old Face" panose="02020602080505020303" pitchFamily="18" charset="0"/>
                <a:ea typeface="Times New Roman"/>
                <a:cs typeface="Times New Roman"/>
                <a:sym typeface="Times New Roman"/>
              </a:rPr>
              <a:t>Once debate concludes, a vote is taken on whether to pass the bill to be engrossed (passed) </a:t>
            </a:r>
            <a:endParaRPr dirty="0">
              <a:latin typeface="Baskerville Old Face" panose="02020602080505020303" pitchFamily="18" charset="0"/>
            </a:endParaRPr>
          </a:p>
        </p:txBody>
      </p:sp>
      <p:graphicFrame>
        <p:nvGraphicFramePr>
          <p:cNvPr id="6" name="Diagram 5">
            <a:extLst>
              <a:ext uri="{FF2B5EF4-FFF2-40B4-BE49-F238E27FC236}">
                <a16:creationId xmlns:a16="http://schemas.microsoft.com/office/drawing/2014/main" id="{F6E01BDE-F5F8-4AF4-9BDC-72ACCA214098}"/>
              </a:ext>
            </a:extLst>
          </p:cNvPr>
          <p:cNvGraphicFramePr/>
          <p:nvPr>
            <p:extLst>
              <p:ext uri="{D42A27DB-BD31-4B8C-83A1-F6EECF244321}">
                <p14:modId xmlns:p14="http://schemas.microsoft.com/office/powerpoint/2010/main" val="647182524"/>
              </p:ext>
            </p:extLst>
          </p:nvPr>
        </p:nvGraphicFramePr>
        <p:xfrm>
          <a:off x="121260" y="4521200"/>
          <a:ext cx="890148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9574DE69-1114-44D2-8AA1-F38829A89E8F}"/>
              </a:ext>
            </a:extLst>
          </p:cNvPr>
          <p:cNvPicPr>
            <a:picLocks noChangeAspect="1"/>
          </p:cNvPicPr>
          <p:nvPr/>
        </p:nvPicPr>
        <p:blipFill>
          <a:blip r:embed="rId8"/>
          <a:stretch>
            <a:fillRect/>
          </a:stretch>
        </p:blipFill>
        <p:spPr>
          <a:xfrm>
            <a:off x="457200" y="3505755"/>
            <a:ext cx="3660464" cy="2030889"/>
          </a:xfrm>
          <a:prstGeom prst="rect">
            <a:avLst/>
          </a:prstGeom>
        </p:spPr>
      </p:pic>
      <p:pic>
        <p:nvPicPr>
          <p:cNvPr id="7" name="Picture 6">
            <a:extLst>
              <a:ext uri="{FF2B5EF4-FFF2-40B4-BE49-F238E27FC236}">
                <a16:creationId xmlns:a16="http://schemas.microsoft.com/office/drawing/2014/main" id="{8046280E-42A0-4A4C-B0CE-2C7C374EC4D9}"/>
              </a:ext>
            </a:extLst>
          </p:cNvPr>
          <p:cNvPicPr>
            <a:picLocks noChangeAspect="1"/>
          </p:cNvPicPr>
          <p:nvPr/>
        </p:nvPicPr>
        <p:blipFill>
          <a:blip r:embed="rId9"/>
          <a:stretch>
            <a:fillRect/>
          </a:stretch>
        </p:blipFill>
        <p:spPr>
          <a:xfrm>
            <a:off x="6049278" y="2864003"/>
            <a:ext cx="2637522" cy="331439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3"/>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100000"/>
              <a:buFont typeface="Times New Roman"/>
              <a:buNone/>
            </a:pPr>
            <a:r>
              <a:rPr lang="en-US" b="1" dirty="0">
                <a:solidFill>
                  <a:srgbClr val="C04300"/>
                </a:solidFill>
                <a:effectLst>
                  <a:outerShdw blurRad="38100" dist="38100" dir="2700000" algn="tl">
                    <a:srgbClr val="000000">
                      <a:alpha val="43137"/>
                    </a:srgbClr>
                  </a:outerShdw>
                </a:effectLst>
                <a:latin typeface="Baskerville Old Face" panose="02020602080505020303" pitchFamily="18" charset="0"/>
                <a:ea typeface="Times New Roman"/>
                <a:cs typeface="Times New Roman"/>
                <a:sym typeface="Times New Roman"/>
              </a:rPr>
              <a:t>Step 10: Bill Passed to be Engrossed by One Legislative Branch</a:t>
            </a:r>
            <a:endParaRPr b="1" dirty="0">
              <a:solidFill>
                <a:srgbClr val="C04300"/>
              </a:solidFill>
              <a:effectLst>
                <a:outerShdw blurRad="38100" dist="38100" dir="2700000" algn="tl">
                  <a:srgbClr val="000000">
                    <a:alpha val="43137"/>
                  </a:srgbClr>
                </a:outerShdw>
              </a:effectLst>
              <a:latin typeface="Baskerville Old Face" panose="02020602080505020303" pitchFamily="18" charset="0"/>
              <a:ea typeface="Times New Roman"/>
              <a:cs typeface="Times New Roman"/>
              <a:sym typeface="Times New Roman"/>
            </a:endParaRPr>
          </a:p>
        </p:txBody>
      </p:sp>
      <p:sp>
        <p:nvSpPr>
          <p:cNvPr id="171" name="Google Shape;171;p13"/>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530"/>
              <a:buNone/>
            </a:pPr>
            <a:r>
              <a:rPr lang="en-US" sz="1800" dirty="0">
                <a:latin typeface="Times New Roman"/>
                <a:ea typeface="Times New Roman"/>
                <a:cs typeface="Times New Roman"/>
                <a:sym typeface="Times New Roman"/>
              </a:rPr>
              <a:t>Upon a favorable vote by the House or Senate, the bill advances to the other legislative branch.</a:t>
            </a:r>
            <a:endParaRPr sz="1800" dirty="0">
              <a:latin typeface="Times New Roman"/>
              <a:ea typeface="Times New Roman"/>
              <a:cs typeface="Times New Roman"/>
              <a:sym typeface="Times New Roman"/>
            </a:endParaRPr>
          </a:p>
        </p:txBody>
      </p:sp>
      <p:graphicFrame>
        <p:nvGraphicFramePr>
          <p:cNvPr id="6" name="Diagram 5">
            <a:extLst>
              <a:ext uri="{FF2B5EF4-FFF2-40B4-BE49-F238E27FC236}">
                <a16:creationId xmlns:a16="http://schemas.microsoft.com/office/drawing/2014/main" id="{F25EA2FF-59B8-495B-98C0-C99BE7E51756}"/>
              </a:ext>
            </a:extLst>
          </p:cNvPr>
          <p:cNvGraphicFramePr/>
          <p:nvPr>
            <p:extLst>
              <p:ext uri="{D42A27DB-BD31-4B8C-83A1-F6EECF244321}">
                <p14:modId xmlns:p14="http://schemas.microsoft.com/office/powerpoint/2010/main" val="3107059112"/>
              </p:ext>
            </p:extLst>
          </p:nvPr>
        </p:nvGraphicFramePr>
        <p:xfrm>
          <a:off x="121260" y="4521200"/>
          <a:ext cx="890148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phic 6" descr="Arrow Right with solid fill">
            <a:extLst>
              <a:ext uri="{FF2B5EF4-FFF2-40B4-BE49-F238E27FC236}">
                <a16:creationId xmlns:a16="http://schemas.microsoft.com/office/drawing/2014/main" id="{BF5CFB15-34C7-4A24-86B5-0982EDD6F33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7200" y="3434471"/>
            <a:ext cx="914400" cy="914400"/>
          </a:xfrm>
          <a:prstGeom prst="rect">
            <a:avLst/>
          </a:prstGeom>
        </p:spPr>
      </p:pic>
      <p:pic>
        <p:nvPicPr>
          <p:cNvPr id="11" name="Graphic 10" descr="Arrow Right with solid fill">
            <a:extLst>
              <a:ext uri="{FF2B5EF4-FFF2-40B4-BE49-F238E27FC236}">
                <a16:creationId xmlns:a16="http://schemas.microsoft.com/office/drawing/2014/main" id="{BEE278EC-2374-4E65-B426-8A3D7ADDF34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71600" y="3434471"/>
            <a:ext cx="914400" cy="914400"/>
          </a:xfrm>
          <a:prstGeom prst="rect">
            <a:avLst/>
          </a:prstGeom>
        </p:spPr>
      </p:pic>
      <p:pic>
        <p:nvPicPr>
          <p:cNvPr id="12" name="Graphic 11" descr="Arrow Right with solid fill">
            <a:extLst>
              <a:ext uri="{FF2B5EF4-FFF2-40B4-BE49-F238E27FC236}">
                <a16:creationId xmlns:a16="http://schemas.microsoft.com/office/drawing/2014/main" id="{5C85F9CD-2EF9-45F2-80BA-F43BC82FBDA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286000" y="3434471"/>
            <a:ext cx="914400" cy="914400"/>
          </a:xfrm>
          <a:prstGeom prst="rect">
            <a:avLst/>
          </a:prstGeom>
        </p:spPr>
      </p:pic>
      <p:pic>
        <p:nvPicPr>
          <p:cNvPr id="13" name="Graphic 12" descr="Arrow Right with solid fill">
            <a:extLst>
              <a:ext uri="{FF2B5EF4-FFF2-40B4-BE49-F238E27FC236}">
                <a16:creationId xmlns:a16="http://schemas.microsoft.com/office/drawing/2014/main" id="{31914D96-7965-438A-9A0B-D0D5B9AAB92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00400" y="3434471"/>
            <a:ext cx="914400" cy="914400"/>
          </a:xfrm>
          <a:prstGeom prst="rect">
            <a:avLst/>
          </a:prstGeom>
        </p:spPr>
      </p:pic>
      <p:pic>
        <p:nvPicPr>
          <p:cNvPr id="14" name="Graphic 13" descr="Arrow Right with solid fill">
            <a:extLst>
              <a:ext uri="{FF2B5EF4-FFF2-40B4-BE49-F238E27FC236}">
                <a16:creationId xmlns:a16="http://schemas.microsoft.com/office/drawing/2014/main" id="{32753061-E8EA-4532-99B9-BEEB3E3384D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114800" y="3434471"/>
            <a:ext cx="914400" cy="914400"/>
          </a:xfrm>
          <a:prstGeom prst="rect">
            <a:avLst/>
          </a:prstGeom>
        </p:spPr>
      </p:pic>
      <p:pic>
        <p:nvPicPr>
          <p:cNvPr id="15" name="Graphic 14" descr="Arrow Right with solid fill">
            <a:extLst>
              <a:ext uri="{FF2B5EF4-FFF2-40B4-BE49-F238E27FC236}">
                <a16:creationId xmlns:a16="http://schemas.microsoft.com/office/drawing/2014/main" id="{5C79C585-8D93-4D45-B11D-3E4BFBEDD29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029200" y="3434471"/>
            <a:ext cx="914400" cy="914400"/>
          </a:xfrm>
          <a:prstGeom prst="rect">
            <a:avLst/>
          </a:prstGeom>
        </p:spPr>
      </p:pic>
      <p:pic>
        <p:nvPicPr>
          <p:cNvPr id="16" name="Graphic 15" descr="Arrow Right with solid fill">
            <a:extLst>
              <a:ext uri="{FF2B5EF4-FFF2-40B4-BE49-F238E27FC236}">
                <a16:creationId xmlns:a16="http://schemas.microsoft.com/office/drawing/2014/main" id="{C56F83DD-9776-47B5-B453-0505E804275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43600" y="3434471"/>
            <a:ext cx="914400" cy="914400"/>
          </a:xfrm>
          <a:prstGeom prst="rect">
            <a:avLst/>
          </a:prstGeom>
        </p:spPr>
      </p:pic>
      <p:pic>
        <p:nvPicPr>
          <p:cNvPr id="17" name="Graphic 16" descr="Arrow Right with solid fill">
            <a:extLst>
              <a:ext uri="{FF2B5EF4-FFF2-40B4-BE49-F238E27FC236}">
                <a16:creationId xmlns:a16="http://schemas.microsoft.com/office/drawing/2014/main" id="{236A558F-5FDB-4813-A64E-5385CE50D38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58000" y="3434471"/>
            <a:ext cx="914400" cy="914400"/>
          </a:xfrm>
          <a:prstGeom prst="rect">
            <a:avLst/>
          </a:prstGeom>
        </p:spPr>
      </p:pic>
      <p:pic>
        <p:nvPicPr>
          <p:cNvPr id="18" name="Graphic 17" descr="Arrow Right with solid fill">
            <a:extLst>
              <a:ext uri="{FF2B5EF4-FFF2-40B4-BE49-F238E27FC236}">
                <a16:creationId xmlns:a16="http://schemas.microsoft.com/office/drawing/2014/main" id="{F9D432AC-EFBE-49EC-A0A0-BA5143816C9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72400" y="3434471"/>
            <a:ext cx="914400" cy="9144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4"/>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100000"/>
              <a:buFont typeface="Times New Roman"/>
              <a:buNone/>
            </a:pPr>
            <a:r>
              <a:rPr lang="en-US" b="1" dirty="0">
                <a:solidFill>
                  <a:srgbClr val="C04300"/>
                </a:solidFill>
                <a:effectLst>
                  <a:outerShdw blurRad="38100" dist="38100" dir="2700000" algn="tl">
                    <a:srgbClr val="000000">
                      <a:alpha val="43137"/>
                    </a:srgbClr>
                  </a:outerShdw>
                </a:effectLst>
                <a:latin typeface="Baskerville Old Face" panose="02020602080505020303" pitchFamily="18" charset="0"/>
                <a:ea typeface="Times New Roman"/>
                <a:cs typeface="Times New Roman"/>
                <a:sym typeface="Times New Roman"/>
              </a:rPr>
              <a:t>Step 11: Second Legislative Branch Considers the Bill </a:t>
            </a:r>
            <a:endParaRPr b="1" dirty="0">
              <a:solidFill>
                <a:srgbClr val="C04300"/>
              </a:solidFill>
              <a:effectLst>
                <a:outerShdw blurRad="38100" dist="38100" dir="2700000" algn="tl">
                  <a:srgbClr val="000000">
                    <a:alpha val="43137"/>
                  </a:srgbClr>
                </a:outerShdw>
              </a:effectLst>
              <a:latin typeface="Baskerville Old Face" panose="02020602080505020303" pitchFamily="18" charset="0"/>
              <a:ea typeface="Times New Roman"/>
              <a:cs typeface="Times New Roman"/>
              <a:sym typeface="Times New Roman"/>
            </a:endParaRPr>
          </a:p>
        </p:txBody>
      </p:sp>
      <p:sp>
        <p:nvSpPr>
          <p:cNvPr id="178" name="Google Shape;178;p14"/>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530"/>
              <a:buNone/>
            </a:pPr>
            <a:r>
              <a:rPr lang="en-US" sz="1800" dirty="0">
                <a:latin typeface="Baskerville Old Face" panose="02020602080505020303" pitchFamily="18" charset="0"/>
                <a:ea typeface="Times New Roman"/>
                <a:cs typeface="Times New Roman"/>
                <a:sym typeface="Times New Roman"/>
              </a:rPr>
              <a:t>If the bill advances through three readings and is engrossed in the second legislative branch, it will be sent to the Legislative Engrossing Division to be typed on special parchment as required by law. </a:t>
            </a:r>
            <a:endParaRPr dirty="0">
              <a:latin typeface="Baskerville Old Face" panose="02020602080505020303" pitchFamily="18" charset="0"/>
            </a:endParaRPr>
          </a:p>
        </p:txBody>
      </p:sp>
      <p:pic>
        <p:nvPicPr>
          <p:cNvPr id="179" name="Google Shape;179;p14" descr="Image result for house chamber ma session">
            <a:hlinkClick r:id="rId3"/>
          </p:cNvPr>
          <p:cNvPicPr preferRelativeResize="0"/>
          <p:nvPr/>
        </p:nvPicPr>
        <p:blipFill rotWithShape="1">
          <a:blip r:embed="rId4">
            <a:alphaModFix/>
          </a:blip>
          <a:srcRect/>
          <a:stretch/>
        </p:blipFill>
        <p:spPr>
          <a:xfrm>
            <a:off x="1295400" y="2895600"/>
            <a:ext cx="6561733" cy="3276600"/>
          </a:xfrm>
          <a:prstGeom prst="rect">
            <a:avLst/>
          </a:prstGeom>
          <a:noFill/>
          <a:ln>
            <a:noFill/>
          </a:ln>
        </p:spPr>
      </p:pic>
      <p:graphicFrame>
        <p:nvGraphicFramePr>
          <p:cNvPr id="6" name="Diagram 5">
            <a:extLst>
              <a:ext uri="{FF2B5EF4-FFF2-40B4-BE49-F238E27FC236}">
                <a16:creationId xmlns:a16="http://schemas.microsoft.com/office/drawing/2014/main" id="{0957234C-9DE0-4D41-955B-101ADD938D88}"/>
              </a:ext>
            </a:extLst>
          </p:cNvPr>
          <p:cNvGraphicFramePr/>
          <p:nvPr>
            <p:extLst>
              <p:ext uri="{D42A27DB-BD31-4B8C-83A1-F6EECF244321}">
                <p14:modId xmlns:p14="http://schemas.microsoft.com/office/powerpoint/2010/main" val="1296774672"/>
              </p:ext>
            </p:extLst>
          </p:nvPr>
        </p:nvGraphicFramePr>
        <p:xfrm>
          <a:off x="121260" y="4521200"/>
          <a:ext cx="890148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73F25-D789-4B99-9928-89B4B15FF53D}"/>
              </a:ext>
            </a:extLst>
          </p:cNvPr>
          <p:cNvSpPr>
            <a:spLocks noGrp="1"/>
          </p:cNvSpPr>
          <p:nvPr>
            <p:ph type="title"/>
          </p:nvPr>
        </p:nvSpPr>
        <p:spPr/>
        <p:txBody>
          <a:bodyPr/>
          <a:lstStyle/>
          <a:p>
            <a:r>
              <a:rPr lang="en-US" b="1" dirty="0">
                <a:solidFill>
                  <a:srgbClr val="C04300"/>
                </a:solidFill>
                <a:effectLst>
                  <a:outerShdw blurRad="38100" dist="38100" dir="2700000" algn="tl">
                    <a:srgbClr val="000000">
                      <a:alpha val="43137"/>
                    </a:srgbClr>
                  </a:outerShdw>
                </a:effectLst>
                <a:latin typeface="Baskerville Old Face" panose="02020602080505020303" pitchFamily="18" charset="0"/>
              </a:rPr>
              <a:t>Vocabulary</a:t>
            </a:r>
          </a:p>
        </p:txBody>
      </p:sp>
      <p:sp>
        <p:nvSpPr>
          <p:cNvPr id="3" name="Text Placeholder 2">
            <a:extLst>
              <a:ext uri="{FF2B5EF4-FFF2-40B4-BE49-F238E27FC236}">
                <a16:creationId xmlns:a16="http://schemas.microsoft.com/office/drawing/2014/main" id="{231E93D3-5503-414F-B43F-6F7F07CBC65B}"/>
              </a:ext>
            </a:extLst>
          </p:cNvPr>
          <p:cNvSpPr>
            <a:spLocks noGrp="1"/>
          </p:cNvSpPr>
          <p:nvPr>
            <p:ph type="body" idx="1"/>
          </p:nvPr>
        </p:nvSpPr>
        <p:spPr>
          <a:xfrm>
            <a:off x="203981" y="1385667"/>
            <a:ext cx="8736037" cy="5472333"/>
          </a:xfrm>
        </p:spPr>
        <p:txBody>
          <a:bodyPr>
            <a:noAutofit/>
          </a:bodyPr>
          <a:lstStyle/>
          <a:p>
            <a:pPr algn="l" rtl="0" fontAlgn="base"/>
            <a:r>
              <a:rPr lang="en-US" sz="1700" b="1" i="0" dirty="0">
                <a:solidFill>
                  <a:srgbClr val="292934"/>
                </a:solidFill>
                <a:effectLst/>
                <a:latin typeface="Baskerville Old Face" panose="02020602080505020303" pitchFamily="18" charset="0"/>
              </a:rPr>
              <a:t>Amendment</a:t>
            </a:r>
            <a:r>
              <a:rPr lang="en-US" sz="1700" b="0" i="0" dirty="0">
                <a:solidFill>
                  <a:srgbClr val="292934"/>
                </a:solidFill>
                <a:effectLst/>
                <a:latin typeface="Baskerville Old Face" panose="02020602080505020303" pitchFamily="18" charset="0"/>
              </a:rPr>
              <a:t> - </a:t>
            </a:r>
            <a:r>
              <a:rPr lang="en-US" sz="1700" b="0" i="0" dirty="0">
                <a:solidFill>
                  <a:srgbClr val="333333"/>
                </a:solidFill>
                <a:effectLst/>
                <a:latin typeface="Baskerville Old Face" panose="02020602080505020303" pitchFamily="18" charset="0"/>
              </a:rPr>
              <a:t>Any alteration made (or proposed to be made) to a bill</a:t>
            </a:r>
            <a:r>
              <a:rPr lang="ru-RU" sz="1700" b="0" i="0" dirty="0">
                <a:solidFill>
                  <a:srgbClr val="333333"/>
                </a:solidFill>
                <a:effectLst/>
                <a:latin typeface="Baskerville Old Face" panose="02020602080505020303" pitchFamily="18" charset="0"/>
              </a:rPr>
              <a:t> </a:t>
            </a:r>
            <a:endParaRPr lang="ru-RU" sz="1700" b="0" i="0" dirty="0">
              <a:solidFill>
                <a:srgbClr val="000000"/>
              </a:solidFill>
              <a:effectLst/>
              <a:latin typeface="Segoe UI" panose="020B0502040204020203" pitchFamily="34" charset="0"/>
            </a:endParaRPr>
          </a:p>
          <a:p>
            <a:pPr algn="l" rtl="0" fontAlgn="base"/>
            <a:r>
              <a:rPr lang="en-US" sz="1700" b="1" i="0" dirty="0">
                <a:solidFill>
                  <a:srgbClr val="292934"/>
                </a:solidFill>
                <a:effectLst/>
                <a:latin typeface="Baskerville Old Face" panose="02020602080505020303" pitchFamily="18" charset="0"/>
              </a:rPr>
              <a:t>Bill</a:t>
            </a:r>
            <a:r>
              <a:rPr lang="en-US" sz="1700" b="0" i="0" dirty="0">
                <a:solidFill>
                  <a:srgbClr val="292934"/>
                </a:solidFill>
                <a:effectLst/>
                <a:latin typeface="Baskerville Old Face" panose="02020602080505020303" pitchFamily="18" charset="0"/>
              </a:rPr>
              <a:t> - </a:t>
            </a:r>
            <a:r>
              <a:rPr lang="en-US" sz="1700" b="0" i="0" dirty="0">
                <a:solidFill>
                  <a:srgbClr val="202124"/>
                </a:solidFill>
                <a:effectLst/>
                <a:latin typeface="Baskerville Old Face" panose="02020602080505020303" pitchFamily="18" charset="0"/>
              </a:rPr>
              <a:t>a draft of a proposed law presented to the legislature</a:t>
            </a:r>
          </a:p>
          <a:p>
            <a:pPr algn="l" rtl="0" fontAlgn="base"/>
            <a:r>
              <a:rPr lang="en-US" sz="1700" b="1" i="0" dirty="0">
                <a:solidFill>
                  <a:srgbClr val="292934"/>
                </a:solidFill>
                <a:effectLst/>
                <a:latin typeface="Baskerville Old Face" panose="02020602080505020303" pitchFamily="18" charset="0"/>
              </a:rPr>
              <a:t>Committee</a:t>
            </a:r>
            <a:r>
              <a:rPr lang="en-US" sz="1700" b="0" i="0" dirty="0">
                <a:solidFill>
                  <a:srgbClr val="292934"/>
                </a:solidFill>
                <a:effectLst/>
                <a:latin typeface="Baskerville Old Face" panose="02020602080505020303" pitchFamily="18" charset="0"/>
              </a:rPr>
              <a:t> – </a:t>
            </a:r>
            <a:r>
              <a:rPr lang="en-US" sz="1700" b="0" i="0" dirty="0">
                <a:solidFill>
                  <a:srgbClr val="333333"/>
                </a:solidFill>
                <a:effectLst/>
                <a:latin typeface="Baskerville Old Face" panose="02020602080505020303" pitchFamily="18" charset="0"/>
              </a:rPr>
              <a:t>A body of members appointed to consider and make recommendations concerning disposition of bills, resolutions and other related matters</a:t>
            </a:r>
            <a:r>
              <a:rPr lang="ru-RU" sz="1700" b="0" i="0" dirty="0">
                <a:solidFill>
                  <a:srgbClr val="333333"/>
                </a:solidFill>
                <a:effectLst/>
                <a:latin typeface="Baskerville Old Face" panose="02020602080505020303" pitchFamily="18" charset="0"/>
              </a:rPr>
              <a:t> </a:t>
            </a:r>
            <a:endParaRPr lang="ru-RU" sz="1700" b="0" i="0" dirty="0">
              <a:solidFill>
                <a:srgbClr val="000000"/>
              </a:solidFill>
              <a:effectLst/>
              <a:latin typeface="Segoe UI" panose="020B0502040204020203" pitchFamily="34" charset="0"/>
            </a:endParaRPr>
          </a:p>
          <a:p>
            <a:pPr algn="l" rtl="0" fontAlgn="base"/>
            <a:r>
              <a:rPr lang="en-US" sz="1700" b="1" i="0" dirty="0">
                <a:solidFill>
                  <a:srgbClr val="292934"/>
                </a:solidFill>
                <a:effectLst/>
                <a:latin typeface="Baskerville Old Face" panose="02020602080505020303" pitchFamily="18" charset="0"/>
              </a:rPr>
              <a:t>Conference Committee </a:t>
            </a:r>
            <a:r>
              <a:rPr lang="en-US" sz="1700" b="0" i="0" dirty="0">
                <a:solidFill>
                  <a:srgbClr val="292934"/>
                </a:solidFill>
                <a:effectLst/>
                <a:latin typeface="Baskerville Old Face" panose="02020602080505020303" pitchFamily="18" charset="0"/>
              </a:rPr>
              <a:t>- </a:t>
            </a:r>
            <a:r>
              <a:rPr lang="en-US" sz="1700" b="0" i="0" dirty="0">
                <a:solidFill>
                  <a:srgbClr val="333333"/>
                </a:solidFill>
                <a:effectLst/>
                <a:latin typeface="Baskerville Old Face" panose="02020602080505020303" pitchFamily="18" charset="0"/>
              </a:rPr>
              <a:t>A committee composed of members from the two houses specifically appointed to reconcile the differences between House and Senate versions of a bill or bills</a:t>
            </a:r>
            <a:r>
              <a:rPr lang="ru-RU" sz="1700" b="0" i="0" dirty="0">
                <a:solidFill>
                  <a:srgbClr val="333333"/>
                </a:solidFill>
                <a:effectLst/>
                <a:latin typeface="Baskerville Old Face" panose="02020602080505020303" pitchFamily="18" charset="0"/>
              </a:rPr>
              <a:t> </a:t>
            </a:r>
            <a:endParaRPr lang="ru-RU" sz="1700" b="0" i="0" dirty="0">
              <a:solidFill>
                <a:srgbClr val="000000"/>
              </a:solidFill>
              <a:effectLst/>
              <a:latin typeface="Segoe UI" panose="020B0502040204020203" pitchFamily="34" charset="0"/>
            </a:endParaRPr>
          </a:p>
          <a:p>
            <a:pPr algn="l" rtl="0" fontAlgn="base"/>
            <a:r>
              <a:rPr lang="en-US" sz="1700" b="1" i="0" dirty="0">
                <a:solidFill>
                  <a:srgbClr val="292934"/>
                </a:solidFill>
                <a:effectLst/>
                <a:latin typeface="Baskerville Old Face" panose="02020602080505020303" pitchFamily="18" charset="0"/>
              </a:rPr>
              <a:t>General Court </a:t>
            </a:r>
            <a:r>
              <a:rPr lang="en-US" sz="1700" b="0" i="0" dirty="0">
                <a:solidFill>
                  <a:srgbClr val="292934"/>
                </a:solidFill>
                <a:effectLst/>
                <a:latin typeface="Baskerville Old Face" panose="02020602080505020303" pitchFamily="18" charset="0"/>
              </a:rPr>
              <a:t>– state legislature of the Commonwealth of Massachusetts</a:t>
            </a:r>
            <a:r>
              <a:rPr lang="ru-RU" sz="1700" b="0" i="0" dirty="0">
                <a:solidFill>
                  <a:srgbClr val="292934"/>
                </a:solidFill>
                <a:effectLst/>
                <a:latin typeface="Baskerville Old Face" panose="02020602080505020303" pitchFamily="18" charset="0"/>
              </a:rPr>
              <a:t> </a:t>
            </a:r>
            <a:endParaRPr lang="ru-RU" sz="1700" b="0" i="0" dirty="0">
              <a:solidFill>
                <a:srgbClr val="000000"/>
              </a:solidFill>
              <a:effectLst/>
              <a:latin typeface="Segoe UI" panose="020B0502040204020203" pitchFamily="34" charset="0"/>
            </a:endParaRPr>
          </a:p>
          <a:p>
            <a:pPr algn="l" rtl="0" fontAlgn="base"/>
            <a:r>
              <a:rPr lang="en-US" sz="1700" b="1" i="0" dirty="0">
                <a:solidFill>
                  <a:srgbClr val="292934"/>
                </a:solidFill>
                <a:effectLst/>
                <a:latin typeface="Baskerville Old Face" panose="02020602080505020303" pitchFamily="18" charset="0"/>
              </a:rPr>
              <a:t>Law</a:t>
            </a:r>
            <a:r>
              <a:rPr lang="en-US" sz="1700" b="0" i="0" dirty="0">
                <a:solidFill>
                  <a:srgbClr val="292934"/>
                </a:solidFill>
                <a:effectLst/>
                <a:latin typeface="Baskerville Old Face" panose="02020602080505020303" pitchFamily="18" charset="0"/>
              </a:rPr>
              <a:t> - </a:t>
            </a:r>
            <a:r>
              <a:rPr lang="en-US" sz="1700" b="0" i="0" dirty="0">
                <a:solidFill>
                  <a:srgbClr val="202124"/>
                </a:solidFill>
                <a:effectLst/>
                <a:latin typeface="Baskerville Old Face" panose="02020602080505020303" pitchFamily="18" charset="0"/>
              </a:rPr>
              <a:t>an individual rule as part of a system of law</a:t>
            </a:r>
            <a:r>
              <a:rPr lang="ru-RU" sz="1700" b="0" i="0" dirty="0">
                <a:solidFill>
                  <a:srgbClr val="202124"/>
                </a:solidFill>
                <a:effectLst/>
                <a:latin typeface="Baskerville Old Face" panose="02020602080505020303" pitchFamily="18" charset="0"/>
              </a:rPr>
              <a:t> </a:t>
            </a:r>
            <a:endParaRPr lang="ru-RU" sz="1700" b="0" i="0" dirty="0">
              <a:solidFill>
                <a:srgbClr val="000000"/>
              </a:solidFill>
              <a:effectLst/>
              <a:latin typeface="Segoe UI" panose="020B0502040204020203" pitchFamily="34" charset="0"/>
            </a:endParaRPr>
          </a:p>
          <a:p>
            <a:pPr algn="l" rtl="0" fontAlgn="base"/>
            <a:r>
              <a:rPr lang="en-US" sz="1700" b="1" i="0" dirty="0">
                <a:solidFill>
                  <a:srgbClr val="202124"/>
                </a:solidFill>
                <a:effectLst/>
                <a:latin typeface="Baskerville Old Face" panose="02020602080505020303" pitchFamily="18" charset="0"/>
              </a:rPr>
              <a:t>Legislator</a:t>
            </a:r>
            <a:r>
              <a:rPr lang="en-US" sz="1700" b="0" i="0" dirty="0">
                <a:solidFill>
                  <a:srgbClr val="202124"/>
                </a:solidFill>
                <a:effectLst/>
                <a:latin typeface="Baskerville Old Face" panose="02020602080505020303" pitchFamily="18" charset="0"/>
              </a:rPr>
              <a:t> – a member of the legislative body</a:t>
            </a:r>
            <a:r>
              <a:rPr lang="ru-RU" sz="1700" b="0" i="0" dirty="0">
                <a:solidFill>
                  <a:srgbClr val="202124"/>
                </a:solidFill>
                <a:effectLst/>
                <a:latin typeface="Baskerville Old Face" panose="02020602080505020303" pitchFamily="18" charset="0"/>
              </a:rPr>
              <a:t> </a:t>
            </a:r>
            <a:endParaRPr lang="ru-RU" sz="1700" b="0" i="0" dirty="0">
              <a:solidFill>
                <a:srgbClr val="000000"/>
              </a:solidFill>
              <a:effectLst/>
              <a:latin typeface="Segoe UI" panose="020B0502040204020203" pitchFamily="34" charset="0"/>
            </a:endParaRPr>
          </a:p>
          <a:p>
            <a:pPr algn="l" rtl="0" fontAlgn="base"/>
            <a:r>
              <a:rPr lang="en-US" sz="1700" b="1" i="0" dirty="0">
                <a:solidFill>
                  <a:srgbClr val="202124"/>
                </a:solidFill>
                <a:effectLst/>
                <a:latin typeface="Baskerville Old Face" panose="02020602080505020303" pitchFamily="18" charset="0"/>
              </a:rPr>
              <a:t>Legislature</a:t>
            </a:r>
            <a:r>
              <a:rPr lang="en-US" sz="1700" b="0" i="0" dirty="0">
                <a:solidFill>
                  <a:srgbClr val="202124"/>
                </a:solidFill>
                <a:effectLst/>
                <a:latin typeface="Baskerville Old Face" panose="02020602080505020303" pitchFamily="18" charset="0"/>
              </a:rPr>
              <a:t> - </a:t>
            </a:r>
            <a:r>
              <a:rPr lang="en-US" sz="1700" b="0" i="0" dirty="0">
                <a:solidFill>
                  <a:srgbClr val="292934"/>
                </a:solidFill>
                <a:effectLst/>
                <a:latin typeface="Baskerville Old Face" panose="02020602080505020303" pitchFamily="18" charset="0"/>
              </a:rPr>
              <a:t>deliberative assembly with the authority to make laws for a political entity such as a country or city</a:t>
            </a:r>
          </a:p>
          <a:p>
            <a:pPr algn="l" rtl="0" fontAlgn="base"/>
            <a:r>
              <a:rPr lang="en-US" sz="1700" b="1" i="0" dirty="0">
                <a:solidFill>
                  <a:srgbClr val="292934"/>
                </a:solidFill>
                <a:effectLst/>
                <a:latin typeface="Baskerville Old Face" panose="02020602080505020303" pitchFamily="18" charset="0"/>
              </a:rPr>
              <a:t>Majority Party </a:t>
            </a:r>
            <a:r>
              <a:rPr lang="en-US" sz="1700" b="0" i="0" dirty="0">
                <a:solidFill>
                  <a:srgbClr val="292934"/>
                </a:solidFill>
                <a:effectLst/>
                <a:latin typeface="Baskerville Old Face" panose="02020602080505020303" pitchFamily="18" charset="0"/>
              </a:rPr>
              <a:t>- </a:t>
            </a:r>
            <a:r>
              <a:rPr lang="en-US" sz="1700" b="0" i="0" dirty="0">
                <a:solidFill>
                  <a:srgbClr val="333333"/>
                </a:solidFill>
                <a:effectLst/>
                <a:latin typeface="Baskerville Old Face" panose="02020602080505020303" pitchFamily="18" charset="0"/>
              </a:rPr>
              <a:t>The political party having the greatest number of members in the legislature or in either chamber</a:t>
            </a:r>
            <a:r>
              <a:rPr lang="ru-RU" sz="1700" b="0" i="0" dirty="0">
                <a:solidFill>
                  <a:srgbClr val="333333"/>
                </a:solidFill>
                <a:effectLst/>
                <a:latin typeface="Baskerville Old Face" panose="02020602080505020303" pitchFamily="18" charset="0"/>
              </a:rPr>
              <a:t> </a:t>
            </a:r>
            <a:endParaRPr lang="ru-RU" sz="1700" b="0" i="0" dirty="0">
              <a:solidFill>
                <a:srgbClr val="000000"/>
              </a:solidFill>
              <a:effectLst/>
              <a:latin typeface="Segoe UI" panose="020B0502040204020203" pitchFamily="34" charset="0"/>
            </a:endParaRPr>
          </a:p>
          <a:p>
            <a:pPr algn="l" rtl="0" fontAlgn="base"/>
            <a:r>
              <a:rPr lang="en-US" sz="1700" b="1" i="0" dirty="0">
                <a:solidFill>
                  <a:srgbClr val="333333"/>
                </a:solidFill>
                <a:effectLst/>
                <a:latin typeface="Baskerville Old Face" panose="02020602080505020303" pitchFamily="18" charset="0"/>
              </a:rPr>
              <a:t>Minority Party </a:t>
            </a:r>
            <a:r>
              <a:rPr lang="en-US" sz="1700" b="0" i="0" dirty="0">
                <a:solidFill>
                  <a:srgbClr val="333333"/>
                </a:solidFill>
                <a:effectLst/>
                <a:latin typeface="Baskerville Old Face" panose="02020602080505020303" pitchFamily="18" charset="0"/>
              </a:rPr>
              <a:t>- The political party having fewer numbers of members in the legislature or in either chamber</a:t>
            </a:r>
            <a:r>
              <a:rPr lang="ru-RU" sz="1700" b="0" i="0" dirty="0">
                <a:solidFill>
                  <a:srgbClr val="333333"/>
                </a:solidFill>
                <a:effectLst/>
                <a:latin typeface="Baskerville Old Face" panose="02020602080505020303" pitchFamily="18" charset="0"/>
              </a:rPr>
              <a:t> </a:t>
            </a:r>
            <a:endParaRPr lang="en-US" sz="1700" b="0" i="0" dirty="0">
              <a:solidFill>
                <a:srgbClr val="333333"/>
              </a:solidFill>
              <a:effectLst/>
              <a:latin typeface="Baskerville Old Face" panose="02020602080505020303" pitchFamily="18" charset="0"/>
            </a:endParaRPr>
          </a:p>
          <a:p>
            <a:pPr algn="l" rtl="0" fontAlgn="base"/>
            <a:r>
              <a:rPr lang="en-US" sz="1700" b="1" i="0" dirty="0">
                <a:solidFill>
                  <a:srgbClr val="292934"/>
                </a:solidFill>
                <a:effectLst/>
                <a:latin typeface="Baskerville Old Face" panose="02020602080505020303" pitchFamily="18" charset="0"/>
              </a:rPr>
              <a:t>Testimony</a:t>
            </a:r>
            <a:r>
              <a:rPr lang="en-US" sz="1700" b="0" i="0" dirty="0">
                <a:solidFill>
                  <a:srgbClr val="292934"/>
                </a:solidFill>
                <a:effectLst/>
                <a:latin typeface="Baskerville Old Face" panose="02020602080505020303" pitchFamily="18" charset="0"/>
              </a:rPr>
              <a:t> – spoken or written statements that something is true</a:t>
            </a:r>
            <a:r>
              <a:rPr lang="ru-RU" sz="1700" b="0" i="0" dirty="0">
                <a:solidFill>
                  <a:srgbClr val="292934"/>
                </a:solidFill>
                <a:effectLst/>
                <a:latin typeface="Baskerville Old Face" panose="02020602080505020303" pitchFamily="18" charset="0"/>
              </a:rPr>
              <a:t> </a:t>
            </a:r>
            <a:endParaRPr lang="ru-RU" sz="1700" b="0" i="0" dirty="0">
              <a:solidFill>
                <a:srgbClr val="000000"/>
              </a:solidFill>
              <a:effectLst/>
              <a:latin typeface="Segoe UI" panose="020B0502040204020203" pitchFamily="34" charset="0"/>
            </a:endParaRPr>
          </a:p>
          <a:p>
            <a:pPr algn="l" rtl="0" fontAlgn="base"/>
            <a:r>
              <a:rPr lang="en-US" sz="1700" b="1" i="0" dirty="0">
                <a:solidFill>
                  <a:srgbClr val="292934"/>
                </a:solidFill>
                <a:effectLst/>
                <a:latin typeface="Baskerville Old Face" panose="02020602080505020303" pitchFamily="18" charset="0"/>
              </a:rPr>
              <a:t>Veto</a:t>
            </a:r>
            <a:r>
              <a:rPr lang="en-US" sz="1700" b="0" i="0" dirty="0">
                <a:solidFill>
                  <a:srgbClr val="292934"/>
                </a:solidFill>
                <a:effectLst/>
                <a:latin typeface="Baskerville Old Face" panose="02020602080505020303" pitchFamily="18" charset="0"/>
              </a:rPr>
              <a:t> - </a:t>
            </a:r>
            <a:r>
              <a:rPr lang="en-US" sz="1700" b="0" i="0" dirty="0">
                <a:solidFill>
                  <a:srgbClr val="333333"/>
                </a:solidFill>
                <a:effectLst/>
                <a:latin typeface="Baskerville Old Face" panose="02020602080505020303" pitchFamily="18" charset="0"/>
              </a:rPr>
              <a:t>Action by the governor to disapprove a measure</a:t>
            </a:r>
            <a:r>
              <a:rPr lang="ru-RU" sz="1700" b="0" i="0" dirty="0">
                <a:solidFill>
                  <a:srgbClr val="333333"/>
                </a:solidFill>
                <a:effectLst/>
                <a:latin typeface="Baskerville Old Face" panose="02020602080505020303" pitchFamily="18" charset="0"/>
              </a:rPr>
              <a:t> </a:t>
            </a:r>
            <a:endParaRPr lang="ru-RU" sz="1700"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596512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5"/>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100000"/>
              <a:buFont typeface="Times New Roman"/>
              <a:buNone/>
            </a:pPr>
            <a:r>
              <a:rPr lang="en-US" b="1" dirty="0">
                <a:solidFill>
                  <a:srgbClr val="C04300"/>
                </a:solidFill>
                <a:effectLst>
                  <a:outerShdw blurRad="38100" dist="38100" dir="2700000" algn="tl">
                    <a:srgbClr val="000000">
                      <a:alpha val="43137"/>
                    </a:srgbClr>
                  </a:outerShdw>
                </a:effectLst>
                <a:latin typeface="Baskerville Old Face" panose="02020602080505020303" pitchFamily="18" charset="0"/>
                <a:ea typeface="Times New Roman"/>
                <a:cs typeface="Times New Roman"/>
                <a:sym typeface="Times New Roman"/>
              </a:rPr>
              <a:t>Step 11.5: Amendments Produce Conflicting Versions</a:t>
            </a:r>
            <a:endParaRPr b="1" dirty="0">
              <a:solidFill>
                <a:srgbClr val="C04300"/>
              </a:solidFill>
              <a:effectLst>
                <a:outerShdw blurRad="38100" dist="38100" dir="2700000" algn="tl">
                  <a:srgbClr val="000000">
                    <a:alpha val="43137"/>
                  </a:srgbClr>
                </a:outerShdw>
              </a:effectLst>
              <a:latin typeface="Baskerville Old Face" panose="02020602080505020303" pitchFamily="18" charset="0"/>
              <a:ea typeface="Times New Roman"/>
              <a:cs typeface="Times New Roman"/>
              <a:sym typeface="Times New Roman"/>
            </a:endParaRPr>
          </a:p>
        </p:txBody>
      </p:sp>
      <p:sp>
        <p:nvSpPr>
          <p:cNvPr id="185" name="Google Shape;185;p15"/>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p>
            <a:pPr marL="285750" indent="-285750">
              <a:spcBef>
                <a:spcPts val="0"/>
              </a:spcBef>
            </a:pPr>
            <a:r>
              <a:rPr lang="en-US" sz="1800" dirty="0">
                <a:latin typeface="Baskerville Old Face" panose="02020602080505020303" pitchFamily="18" charset="0"/>
                <a:ea typeface="Times New Roman"/>
                <a:cs typeface="Times New Roman"/>
                <a:sym typeface="Times New Roman"/>
              </a:rPr>
              <a:t>If the bill is amended by the second branch, it will have to be returned to the first branch for a concurrence vote. </a:t>
            </a:r>
          </a:p>
          <a:p>
            <a:pPr marL="285750" indent="-285750">
              <a:spcBef>
                <a:spcPts val="0"/>
              </a:spcBef>
            </a:pPr>
            <a:r>
              <a:rPr lang="en-US" sz="1800" dirty="0">
                <a:latin typeface="Baskerville Old Face" panose="02020602080505020303" pitchFamily="18" charset="0"/>
                <a:ea typeface="Times New Roman"/>
                <a:cs typeface="Times New Roman"/>
                <a:sym typeface="Times New Roman"/>
              </a:rPr>
              <a:t>If concurrence is rejected, a bi-partisan conference committee of three members from each branch is appointed to craft a compromise bill that will be sent to both legislative branches for a final vote. </a:t>
            </a:r>
          </a:p>
          <a:p>
            <a:pPr marL="285750" indent="-285750">
              <a:spcBef>
                <a:spcPts val="0"/>
              </a:spcBef>
            </a:pPr>
            <a:r>
              <a:rPr lang="en-US" sz="1800" dirty="0">
                <a:latin typeface="Baskerville Old Face" panose="02020602080505020303" pitchFamily="18" charset="0"/>
                <a:ea typeface="Times New Roman"/>
                <a:cs typeface="Times New Roman"/>
                <a:sym typeface="Times New Roman"/>
              </a:rPr>
              <a:t>The conference committee’s report recommending the compromise bill is not subject to amendment, so the legislators need to vote ‘yes’ or ‘no’ on it.</a:t>
            </a:r>
          </a:p>
        </p:txBody>
      </p:sp>
      <p:sp>
        <p:nvSpPr>
          <p:cNvPr id="186" name="Google Shape;186;p15" descr="Image result for amendments bill">
            <a:hlinkClick r:id="rId3"/>
          </p:cNvPr>
          <p:cNvSpPr/>
          <p:nvPr/>
        </p:nvSpPr>
        <p:spPr>
          <a:xfrm>
            <a:off x="38100" y="-1295400"/>
            <a:ext cx="3810000" cy="270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7" name="Google Shape;187;p15" descr="Image result for amendments bill">
            <a:hlinkClick r:id="rId3"/>
          </p:cNvPr>
          <p:cNvSpPr/>
          <p:nvPr/>
        </p:nvSpPr>
        <p:spPr>
          <a:xfrm>
            <a:off x="190500" y="-1143000"/>
            <a:ext cx="3810000" cy="270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8" name="Google Shape;188;p15" descr="Image result for amendments bill">
            <a:hlinkClick r:id="rId3"/>
          </p:cNvPr>
          <p:cNvSpPr/>
          <p:nvPr/>
        </p:nvSpPr>
        <p:spPr>
          <a:xfrm>
            <a:off x="342900" y="-990600"/>
            <a:ext cx="3810000" cy="270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aphicFrame>
        <p:nvGraphicFramePr>
          <p:cNvPr id="9" name="Diagram 8">
            <a:extLst>
              <a:ext uri="{FF2B5EF4-FFF2-40B4-BE49-F238E27FC236}">
                <a16:creationId xmlns:a16="http://schemas.microsoft.com/office/drawing/2014/main" id="{30BD531D-7F6E-40DD-8850-1FB93D8729C9}"/>
              </a:ext>
            </a:extLst>
          </p:cNvPr>
          <p:cNvGraphicFramePr/>
          <p:nvPr>
            <p:extLst>
              <p:ext uri="{D42A27DB-BD31-4B8C-83A1-F6EECF244321}">
                <p14:modId xmlns:p14="http://schemas.microsoft.com/office/powerpoint/2010/main" val="3199072499"/>
              </p:ext>
            </p:extLst>
          </p:nvPr>
        </p:nvGraphicFramePr>
        <p:xfrm>
          <a:off x="121260" y="4521200"/>
          <a:ext cx="890148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Graphic 2" descr="Handshake with solid fill">
            <a:extLst>
              <a:ext uri="{FF2B5EF4-FFF2-40B4-BE49-F238E27FC236}">
                <a16:creationId xmlns:a16="http://schemas.microsoft.com/office/drawing/2014/main" id="{684832DE-13E1-454A-A5B7-2337C26B7F2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60137" y="3533237"/>
            <a:ext cx="2585525" cy="258552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6"/>
          <p:cNvSpPr txBox="1">
            <a:spLocks noGrp="1"/>
          </p:cNvSpPr>
          <p:nvPr>
            <p:ph type="title"/>
          </p:nvPr>
        </p:nvSpPr>
        <p:spPr>
          <a:xfrm>
            <a:off x="457200" y="6096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100000"/>
              <a:buFont typeface="Times New Roman"/>
              <a:buNone/>
            </a:pPr>
            <a:r>
              <a:rPr lang="en-US" b="1" dirty="0">
                <a:solidFill>
                  <a:srgbClr val="C04300"/>
                </a:solidFill>
                <a:effectLst>
                  <a:outerShdw blurRad="38100" dist="38100" dir="2700000" algn="tl">
                    <a:srgbClr val="000000">
                      <a:alpha val="43137"/>
                    </a:srgbClr>
                  </a:outerShdw>
                </a:effectLst>
                <a:latin typeface="Baskerville Old Face" panose="02020602080505020303" pitchFamily="18" charset="0"/>
                <a:ea typeface="Times New Roman"/>
                <a:cs typeface="Times New Roman"/>
                <a:sym typeface="Times New Roman"/>
              </a:rPr>
              <a:t>Step 12: Bill Enacted and Sent to the Governor</a:t>
            </a:r>
            <a:endParaRPr b="1" dirty="0">
              <a:solidFill>
                <a:srgbClr val="C04300"/>
              </a:solidFill>
              <a:effectLst>
                <a:outerShdw blurRad="38100" dist="38100" dir="2700000" algn="tl">
                  <a:srgbClr val="000000">
                    <a:alpha val="43137"/>
                  </a:srgbClr>
                </a:outerShdw>
              </a:effectLst>
              <a:latin typeface="Baskerville Old Face" panose="02020602080505020303" pitchFamily="18" charset="0"/>
              <a:ea typeface="Times New Roman"/>
              <a:cs typeface="Times New Roman"/>
              <a:sym typeface="Times New Roman"/>
            </a:endParaRPr>
          </a:p>
        </p:txBody>
      </p:sp>
      <p:sp>
        <p:nvSpPr>
          <p:cNvPr id="195" name="Google Shape;195;p16"/>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p>
            <a:pPr marL="285750" indent="-285750">
              <a:spcBef>
                <a:spcPts val="0"/>
              </a:spcBef>
            </a:pPr>
            <a:endParaRPr sz="1800" dirty="0">
              <a:latin typeface="Baskerville Old Face" panose="02020602080505020303" pitchFamily="18" charset="0"/>
              <a:ea typeface="Times New Roman"/>
              <a:cs typeface="Times New Roman"/>
              <a:sym typeface="Times New Roman"/>
            </a:endParaRPr>
          </a:p>
          <a:p>
            <a:pPr marL="285750" indent="-285750"/>
            <a:r>
              <a:rPr lang="en-US" sz="1800" dirty="0">
                <a:latin typeface="Baskerville Old Face" panose="02020602080505020303" pitchFamily="18" charset="0"/>
                <a:ea typeface="Times New Roman"/>
                <a:cs typeface="Times New Roman"/>
                <a:sym typeface="Times New Roman"/>
              </a:rPr>
              <a:t>A vote to enact by both legislative branches results in passage of the bill, with the newly-created Act sent to the governor. </a:t>
            </a:r>
          </a:p>
          <a:p>
            <a:pPr marL="285750" indent="-285750"/>
            <a:r>
              <a:rPr lang="en-US" sz="1800" dirty="0">
                <a:latin typeface="Baskerville Old Face" panose="02020602080505020303" pitchFamily="18" charset="0"/>
                <a:ea typeface="Times New Roman"/>
                <a:cs typeface="Times New Roman"/>
                <a:sym typeface="Times New Roman"/>
              </a:rPr>
              <a:t>The governor has the authority to: </a:t>
            </a:r>
          </a:p>
          <a:p>
            <a:pPr marL="742950" lvl="1" indent="-285750"/>
            <a:r>
              <a:rPr lang="en-US" sz="1400" dirty="0">
                <a:latin typeface="Baskerville Old Face" panose="02020602080505020303" pitchFamily="18" charset="0"/>
                <a:ea typeface="Times New Roman"/>
                <a:cs typeface="Times New Roman"/>
                <a:sym typeface="Times New Roman"/>
              </a:rPr>
              <a:t>Sign the bill into law</a:t>
            </a:r>
          </a:p>
          <a:p>
            <a:pPr marL="742950" lvl="1" indent="-285750"/>
            <a:r>
              <a:rPr lang="en-US" sz="1400" dirty="0">
                <a:latin typeface="Baskerville Old Face" panose="02020602080505020303" pitchFamily="18" charset="0"/>
                <a:ea typeface="Times New Roman"/>
                <a:cs typeface="Times New Roman"/>
                <a:sym typeface="Times New Roman"/>
              </a:rPr>
              <a:t>Veto the legislation</a:t>
            </a:r>
          </a:p>
          <a:p>
            <a:pPr marL="742950" lvl="1" indent="-285750"/>
            <a:r>
              <a:rPr lang="en-US" sz="1400" dirty="0">
                <a:latin typeface="Baskerville Old Face" panose="02020602080505020303" pitchFamily="18" charset="0"/>
                <a:ea typeface="Times New Roman"/>
                <a:cs typeface="Times New Roman"/>
                <a:sym typeface="Times New Roman"/>
              </a:rPr>
              <a:t>Or send the bill back to the Legislature with recommended amendments. </a:t>
            </a:r>
          </a:p>
          <a:p>
            <a:pPr marL="285750" indent="-285750"/>
            <a:r>
              <a:rPr lang="en-US" sz="1800" dirty="0">
                <a:latin typeface="Baskerville Old Face" panose="02020602080505020303" pitchFamily="18" charset="0"/>
                <a:ea typeface="Times New Roman"/>
                <a:cs typeface="Times New Roman"/>
                <a:sym typeface="Times New Roman"/>
              </a:rPr>
              <a:t>A veto by the governor can be overridden with a two-thirds vote in both legislative branches. </a:t>
            </a:r>
            <a:endParaRPr dirty="0">
              <a:latin typeface="Baskerville Old Face" panose="02020602080505020303" pitchFamily="18" charset="0"/>
            </a:endParaRPr>
          </a:p>
        </p:txBody>
      </p:sp>
      <p:pic>
        <p:nvPicPr>
          <p:cNvPr id="196" name="Google Shape;196;p16" descr="Image result for bill enacted sent to governor baker">
            <a:hlinkClick r:id="rId3"/>
          </p:cNvPr>
          <p:cNvPicPr preferRelativeResize="0"/>
          <p:nvPr/>
        </p:nvPicPr>
        <p:blipFill rotWithShape="1">
          <a:blip r:embed="rId4">
            <a:alphaModFix/>
          </a:blip>
          <a:srcRect/>
          <a:stretch/>
        </p:blipFill>
        <p:spPr>
          <a:xfrm>
            <a:off x="3198173" y="4199206"/>
            <a:ext cx="2747654" cy="2049194"/>
          </a:xfrm>
          <a:prstGeom prst="rect">
            <a:avLst/>
          </a:prstGeom>
          <a:noFill/>
          <a:ln>
            <a:noFill/>
          </a:ln>
        </p:spPr>
      </p:pic>
      <p:graphicFrame>
        <p:nvGraphicFramePr>
          <p:cNvPr id="6" name="Diagram 5">
            <a:extLst>
              <a:ext uri="{FF2B5EF4-FFF2-40B4-BE49-F238E27FC236}">
                <a16:creationId xmlns:a16="http://schemas.microsoft.com/office/drawing/2014/main" id="{BCB733ED-11D9-43A4-8933-8E6C50DBE4AD}"/>
              </a:ext>
            </a:extLst>
          </p:cNvPr>
          <p:cNvGraphicFramePr/>
          <p:nvPr>
            <p:extLst>
              <p:ext uri="{D42A27DB-BD31-4B8C-83A1-F6EECF244321}">
                <p14:modId xmlns:p14="http://schemas.microsoft.com/office/powerpoint/2010/main" val="78904493"/>
              </p:ext>
            </p:extLst>
          </p:nvPr>
        </p:nvGraphicFramePr>
        <p:xfrm>
          <a:off x="121260" y="4521200"/>
          <a:ext cx="890148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7"/>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Times New Roman"/>
              <a:buNone/>
            </a:pPr>
            <a:r>
              <a:rPr lang="en-US" b="1" dirty="0">
                <a:solidFill>
                  <a:srgbClr val="C04300"/>
                </a:solidFill>
                <a:effectLst>
                  <a:outerShdw blurRad="38100" dist="38100" dir="2700000" algn="tl">
                    <a:srgbClr val="000000">
                      <a:alpha val="43137"/>
                    </a:srgbClr>
                  </a:outerShdw>
                </a:effectLst>
                <a:latin typeface="Baskerville Old Face" panose="02020602080505020303" pitchFamily="18" charset="0"/>
                <a:ea typeface="Times New Roman"/>
                <a:cs typeface="Times New Roman"/>
                <a:sym typeface="Times New Roman"/>
              </a:rPr>
              <a:t>Step 13: Original Idea Becomes Law!</a:t>
            </a:r>
            <a:endParaRPr b="1" dirty="0">
              <a:solidFill>
                <a:srgbClr val="C04300"/>
              </a:solidFill>
              <a:effectLst>
                <a:outerShdw blurRad="38100" dist="38100" dir="2700000" algn="tl">
                  <a:srgbClr val="000000">
                    <a:alpha val="43137"/>
                  </a:srgbClr>
                </a:outerShdw>
              </a:effectLst>
              <a:latin typeface="Baskerville Old Face" panose="02020602080505020303" pitchFamily="18" charset="0"/>
              <a:ea typeface="Times New Roman"/>
              <a:cs typeface="Times New Roman"/>
              <a:sym typeface="Times New Roman"/>
            </a:endParaRPr>
          </a:p>
        </p:txBody>
      </p:sp>
      <p:sp>
        <p:nvSpPr>
          <p:cNvPr id="202" name="Google Shape;202;p17"/>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p>
            <a:pPr marL="285750" indent="-285750">
              <a:spcBef>
                <a:spcPts val="0"/>
              </a:spcBef>
            </a:pPr>
            <a:r>
              <a:rPr lang="en-US" sz="1800" dirty="0">
                <a:latin typeface="Baskerville Old Face" panose="02020602080505020303" pitchFamily="18" charset="0"/>
                <a:ea typeface="Times New Roman"/>
                <a:cs typeface="Times New Roman"/>
                <a:sym typeface="Times New Roman"/>
              </a:rPr>
              <a:t>The act, which began its journey through the legislative process as an idea, becomes law in Massachusetts if it is signed by the governor, or if a veto by the governor is overridden. </a:t>
            </a:r>
            <a:endParaRPr sz="1800" dirty="0">
              <a:latin typeface="Baskerville Old Face" panose="02020602080505020303" pitchFamily="18" charset="0"/>
              <a:ea typeface="Times New Roman"/>
              <a:cs typeface="Times New Roman"/>
              <a:sym typeface="Times New Roman"/>
            </a:endParaRPr>
          </a:p>
          <a:p>
            <a:pPr marL="285750" indent="-285750"/>
            <a:r>
              <a:rPr lang="en-US" sz="1800" dirty="0">
                <a:latin typeface="Baskerville Old Face" panose="02020602080505020303" pitchFamily="18" charset="0"/>
                <a:ea typeface="Times New Roman"/>
                <a:cs typeface="Times New Roman"/>
                <a:sym typeface="Times New Roman"/>
              </a:rPr>
              <a:t>The new law usually takes effect in 90 days but can become effective immediately if it includes an emergency preamble.</a:t>
            </a:r>
          </a:p>
          <a:p>
            <a:pPr marL="285750" indent="-285750"/>
            <a:r>
              <a:rPr lang="en-US" sz="1800" dirty="0">
                <a:latin typeface="Baskerville Old Face" panose="02020602080505020303" pitchFamily="18" charset="0"/>
                <a:cs typeface="Times New Roman"/>
                <a:sym typeface="Times New Roman"/>
              </a:rPr>
              <a:t>A bill can also become effective later than 90 days if specified in the bill text.</a:t>
            </a:r>
            <a:endParaRPr dirty="0">
              <a:latin typeface="Baskerville Old Face" panose="02020602080505020303" pitchFamily="18" charset="0"/>
            </a:endParaRPr>
          </a:p>
        </p:txBody>
      </p:sp>
      <p:graphicFrame>
        <p:nvGraphicFramePr>
          <p:cNvPr id="6" name="Diagram 5">
            <a:extLst>
              <a:ext uri="{FF2B5EF4-FFF2-40B4-BE49-F238E27FC236}">
                <a16:creationId xmlns:a16="http://schemas.microsoft.com/office/drawing/2014/main" id="{EB0B2404-1261-42A1-9DB3-DA9F84355A33}"/>
              </a:ext>
            </a:extLst>
          </p:cNvPr>
          <p:cNvGraphicFramePr/>
          <p:nvPr>
            <p:extLst>
              <p:ext uri="{D42A27DB-BD31-4B8C-83A1-F6EECF244321}">
                <p14:modId xmlns:p14="http://schemas.microsoft.com/office/powerpoint/2010/main" val="3526118513"/>
              </p:ext>
            </p:extLst>
          </p:nvPr>
        </p:nvGraphicFramePr>
        <p:xfrm>
          <a:off x="121260" y="4521200"/>
          <a:ext cx="890148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462F5561-2750-465E-B5BB-AB15A28A49F9}"/>
              </a:ext>
            </a:extLst>
          </p:cNvPr>
          <p:cNvPicPr>
            <a:picLocks noChangeAspect="1"/>
          </p:cNvPicPr>
          <p:nvPr/>
        </p:nvPicPr>
        <p:blipFill>
          <a:blip r:embed="rId8"/>
          <a:stretch>
            <a:fillRect/>
          </a:stretch>
        </p:blipFill>
        <p:spPr>
          <a:xfrm>
            <a:off x="2711586" y="3523957"/>
            <a:ext cx="3720828" cy="269143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DD278-C8A3-49DA-84F2-F0A6E88ED370}"/>
              </a:ext>
            </a:extLst>
          </p:cNvPr>
          <p:cNvSpPr>
            <a:spLocks noGrp="1"/>
          </p:cNvSpPr>
          <p:nvPr>
            <p:ph type="title"/>
          </p:nvPr>
        </p:nvSpPr>
        <p:spPr/>
        <p:txBody>
          <a:bodyPr>
            <a:normAutofit fontScale="90000"/>
          </a:bodyPr>
          <a:lstStyle/>
          <a:p>
            <a:r>
              <a:rPr lang="en-US" b="1" dirty="0">
                <a:solidFill>
                  <a:srgbClr val="C04300"/>
                </a:solidFill>
                <a:effectLst>
                  <a:outerShdw blurRad="38100" dist="38100" dir="2700000" algn="tl">
                    <a:srgbClr val="000000">
                      <a:alpha val="43137"/>
                    </a:srgbClr>
                  </a:outerShdw>
                </a:effectLst>
                <a:latin typeface="Baskerville Old Face" panose="02020602080505020303" pitchFamily="18" charset="0"/>
              </a:rPr>
              <a:t>Hooray, your bill is passed and is now law! Now, let’s take a brief </a:t>
            </a:r>
            <a:r>
              <a:rPr lang="en-US" b="1" dirty="0">
                <a:solidFill>
                  <a:srgbClr val="0070C0"/>
                </a:solidFill>
                <a:effectLst>
                  <a:outerShdw blurRad="38100" dist="38100" dir="2700000" algn="tl">
                    <a:srgbClr val="000000">
                      <a:alpha val="43137"/>
                    </a:srgbClr>
                  </a:outerShdw>
                </a:effectLst>
                <a:latin typeface="Old English Text MT" panose="03040902040508030806" pitchFamily="66" charset="0"/>
              </a:rPr>
              <a:t>recess</a:t>
            </a:r>
            <a:r>
              <a:rPr lang="en-US" b="1" dirty="0">
                <a:solidFill>
                  <a:srgbClr val="C04300"/>
                </a:solidFill>
                <a:effectLst>
                  <a:outerShdw blurRad="38100" dist="38100" dir="2700000" algn="tl">
                    <a:srgbClr val="000000">
                      <a:alpha val="43137"/>
                    </a:srgbClr>
                  </a:outerShdw>
                </a:effectLst>
                <a:latin typeface="Old English Text MT" panose="03040902040508030806" pitchFamily="66" charset="0"/>
              </a:rPr>
              <a:t>.</a:t>
            </a:r>
            <a:endParaRPr lang="en-US" b="1" dirty="0">
              <a:solidFill>
                <a:srgbClr val="C04300"/>
              </a:solidFill>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1779810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8"/>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Arial"/>
              <a:buNone/>
            </a:pPr>
            <a:r>
              <a:rPr lang="en-US" b="1" dirty="0">
                <a:solidFill>
                  <a:srgbClr val="C04300"/>
                </a:solidFill>
                <a:effectLst>
                  <a:outerShdw blurRad="38100" dist="38100" dir="2700000" algn="tl">
                    <a:srgbClr val="000000">
                      <a:alpha val="43137"/>
                    </a:srgbClr>
                  </a:outerShdw>
                </a:effectLst>
                <a:latin typeface="Baskerville Old Face" panose="02020602080505020303" pitchFamily="18" charset="0"/>
              </a:rPr>
              <a:t>Budget Process</a:t>
            </a:r>
            <a:r>
              <a:rPr lang="en-US" dirty="0"/>
              <a:t>	</a:t>
            </a:r>
            <a:endParaRPr dirty="0"/>
          </a:p>
        </p:txBody>
      </p:sp>
      <p:sp>
        <p:nvSpPr>
          <p:cNvPr id="209" name="Google Shape;209;p18"/>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p>
            <a:pPr marL="182880" lvl="0" indent="-182880" algn="l" rtl="0">
              <a:spcBef>
                <a:spcPts val="0"/>
              </a:spcBef>
              <a:spcAft>
                <a:spcPts val="0"/>
              </a:spcAft>
              <a:buSzPts val="2040"/>
              <a:buChar char="•"/>
            </a:pPr>
            <a:r>
              <a:rPr lang="en-US" dirty="0">
                <a:latin typeface="Baskerville Old Face"/>
              </a:rPr>
              <a:t>July 1</a:t>
            </a:r>
            <a:r>
              <a:rPr lang="en-US" baseline="30000" dirty="0">
                <a:latin typeface="Baskerville Old Face"/>
              </a:rPr>
              <a:t>st</a:t>
            </a:r>
            <a:r>
              <a:rPr lang="en-US" dirty="0">
                <a:latin typeface="Baskerville Old Face"/>
              </a:rPr>
              <a:t> is the beginning and end of the Fiscal Year.</a:t>
            </a:r>
            <a:endParaRPr dirty="0">
              <a:latin typeface="Baskerville Old Face"/>
            </a:endParaRPr>
          </a:p>
          <a:p>
            <a:pPr marL="182880" lvl="0" indent="-182880" algn="l" rtl="0">
              <a:spcBef>
                <a:spcPts val="480"/>
              </a:spcBef>
              <a:spcAft>
                <a:spcPts val="0"/>
              </a:spcAft>
              <a:buSzPts val="2040"/>
              <a:buChar char="•"/>
            </a:pPr>
            <a:r>
              <a:rPr lang="en-US" dirty="0">
                <a:latin typeface="Baskerville Old Face"/>
              </a:rPr>
              <a:t>Any appropriations or budget bills have to begin in the House of Representatives</a:t>
            </a:r>
            <a:endParaRPr dirty="0">
              <a:latin typeface="Baskerville Old Face"/>
            </a:endParaRPr>
          </a:p>
          <a:p>
            <a:pPr marL="457200" lvl="1" indent="-182880" algn="l" rtl="0">
              <a:spcBef>
                <a:spcPts val="400"/>
              </a:spcBef>
              <a:spcAft>
                <a:spcPts val="0"/>
              </a:spcAft>
              <a:buSzPts val="1700"/>
              <a:buChar char="•"/>
            </a:pPr>
            <a:r>
              <a:rPr lang="en-US" dirty="0">
                <a:latin typeface="Baskerville Old Face" panose="02020602080505020303" pitchFamily="18" charset="0"/>
              </a:rPr>
              <a:t>So called “Money” or “Tax” Bills</a:t>
            </a:r>
            <a:endParaRPr dirty="0">
              <a:latin typeface="Baskerville Old Face" panose="02020602080505020303" pitchFamily="18" charset="0"/>
            </a:endParaRPr>
          </a:p>
          <a:p>
            <a:pPr marL="182880" indent="-182880">
              <a:spcBef>
                <a:spcPts val="480"/>
              </a:spcBef>
              <a:buSzPts val="2040"/>
            </a:pPr>
            <a:r>
              <a:rPr lang="en-US" dirty="0">
                <a:latin typeface="Baskerville Old Face"/>
              </a:rPr>
              <a:t>Commonwealth must have a Budget based on State Revenue</a:t>
            </a:r>
          </a:p>
          <a:p>
            <a:pPr marL="182880" lvl="0" indent="-182880" algn="l" rtl="0">
              <a:spcBef>
                <a:spcPts val="480"/>
              </a:spcBef>
              <a:spcAft>
                <a:spcPts val="0"/>
              </a:spcAft>
              <a:buSzPts val="2040"/>
              <a:buChar char="•"/>
            </a:pPr>
            <a:r>
              <a:rPr lang="en-US" dirty="0">
                <a:latin typeface="Baskerville Old Face" panose="02020602080505020303" pitchFamily="18" charset="0"/>
              </a:rPr>
              <a:t>Developed through House and Senate Ways and Means Committees</a:t>
            </a:r>
            <a:endParaRPr dirty="0">
              <a:latin typeface="Baskerville Old Face" panose="02020602080505020303" pitchFamily="18" charset="0"/>
            </a:endParaRPr>
          </a:p>
          <a:p>
            <a:pPr marL="457200" lvl="1" indent="-182880" algn="l" rtl="0">
              <a:spcBef>
                <a:spcPts val="400"/>
              </a:spcBef>
              <a:spcAft>
                <a:spcPts val="0"/>
              </a:spcAft>
              <a:buSzPts val="1700"/>
              <a:buChar char="•"/>
            </a:pPr>
            <a:r>
              <a:rPr lang="en-US" dirty="0">
                <a:latin typeface="Baskerville Old Face" panose="02020602080505020303" pitchFamily="18" charset="0"/>
              </a:rPr>
              <a:t>House Chair Aaron </a:t>
            </a:r>
            <a:r>
              <a:rPr lang="en-US" dirty="0" err="1">
                <a:latin typeface="Baskerville Old Face" panose="02020602080505020303" pitchFamily="18" charset="0"/>
              </a:rPr>
              <a:t>Michlewitz</a:t>
            </a:r>
            <a:r>
              <a:rPr lang="en-US" dirty="0">
                <a:latin typeface="Baskerville Old Face" panose="02020602080505020303" pitchFamily="18" charset="0"/>
              </a:rPr>
              <a:t> (D-Boston, 3</a:t>
            </a:r>
            <a:r>
              <a:rPr lang="en-US" baseline="30000" dirty="0">
                <a:latin typeface="Baskerville Old Face" panose="02020602080505020303" pitchFamily="18" charset="0"/>
              </a:rPr>
              <a:t>rd</a:t>
            </a:r>
            <a:r>
              <a:rPr lang="en-US" dirty="0">
                <a:latin typeface="Baskerville Old Face" panose="02020602080505020303" pitchFamily="18" charset="0"/>
              </a:rPr>
              <a:t> Suffolk District)</a:t>
            </a:r>
            <a:endParaRPr dirty="0">
              <a:latin typeface="Baskerville Old Face" panose="02020602080505020303" pitchFamily="18" charset="0"/>
            </a:endParaRPr>
          </a:p>
          <a:p>
            <a:pPr marL="457200" lvl="1" indent="-182880" algn="l" rtl="0">
              <a:spcBef>
                <a:spcPts val="400"/>
              </a:spcBef>
              <a:spcAft>
                <a:spcPts val="0"/>
              </a:spcAft>
              <a:buSzPts val="1700"/>
              <a:buChar char="•"/>
            </a:pPr>
            <a:r>
              <a:rPr lang="en-US" dirty="0">
                <a:latin typeface="Baskerville Old Face" panose="02020602080505020303" pitchFamily="18" charset="0"/>
              </a:rPr>
              <a:t>Senate Chair Michael Rodrigues (D-Westport, 1</a:t>
            </a:r>
            <a:r>
              <a:rPr lang="en-US" baseline="30000" dirty="0">
                <a:latin typeface="Baskerville Old Face" panose="02020602080505020303" pitchFamily="18" charset="0"/>
              </a:rPr>
              <a:t>st</a:t>
            </a:r>
            <a:r>
              <a:rPr lang="en-US" dirty="0">
                <a:latin typeface="Baskerville Old Face" panose="02020602080505020303" pitchFamily="18" charset="0"/>
              </a:rPr>
              <a:t> Bristol and Plymouth District)</a:t>
            </a:r>
            <a:endParaRPr dirty="0">
              <a:latin typeface="Baskerville Old Face" panose="02020602080505020303"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9"/>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Arial"/>
              <a:buNone/>
            </a:pPr>
            <a:r>
              <a:rPr lang="en-US" b="1" dirty="0">
                <a:solidFill>
                  <a:srgbClr val="C04300"/>
                </a:solidFill>
                <a:effectLst>
                  <a:outerShdw blurRad="38100" dist="38100" dir="2700000" algn="tl">
                    <a:srgbClr val="000000">
                      <a:alpha val="43137"/>
                    </a:srgbClr>
                  </a:outerShdw>
                </a:effectLst>
                <a:latin typeface="Baskerville Old Face" panose="02020602080505020303" pitchFamily="18" charset="0"/>
              </a:rPr>
              <a:t>The Budget: Governor &amp; House</a:t>
            </a:r>
            <a:endParaRPr b="1" dirty="0">
              <a:solidFill>
                <a:srgbClr val="C04300"/>
              </a:solidFill>
              <a:effectLst>
                <a:outerShdw blurRad="38100" dist="38100" dir="2700000" algn="tl">
                  <a:srgbClr val="000000">
                    <a:alpha val="43137"/>
                  </a:srgbClr>
                </a:outerShdw>
              </a:effectLst>
              <a:latin typeface="Baskerville Old Face" panose="02020602080505020303" pitchFamily="18" charset="0"/>
            </a:endParaRPr>
          </a:p>
        </p:txBody>
      </p:sp>
      <p:sp>
        <p:nvSpPr>
          <p:cNvPr id="215" name="Google Shape;215;p19"/>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p>
            <a:pPr marL="182880" indent="-182880">
              <a:spcBef>
                <a:spcPts val="0"/>
              </a:spcBef>
              <a:buSzPts val="2040"/>
            </a:pPr>
            <a:r>
              <a:rPr lang="en-US" sz="2000" b="1" dirty="0">
                <a:latin typeface="Baskerville Old Face"/>
              </a:rPr>
              <a:t>Early January</a:t>
            </a:r>
            <a:r>
              <a:rPr lang="en-US" sz="2000" dirty="0">
                <a:latin typeface="Baskerville Old Face"/>
              </a:rPr>
              <a:t>: Governor’s budget released, providing recommendations from the executive for next year. </a:t>
            </a:r>
            <a:endParaRPr sz="2000" dirty="0">
              <a:latin typeface="Baskerville Old Face" panose="02020602080505020303" pitchFamily="18" charset="0"/>
            </a:endParaRPr>
          </a:p>
          <a:p>
            <a:pPr marL="182880" lvl="0" indent="-182880" algn="l" rtl="0">
              <a:spcBef>
                <a:spcPts val="480"/>
              </a:spcBef>
              <a:spcAft>
                <a:spcPts val="0"/>
              </a:spcAft>
              <a:buSzPts val="2040"/>
              <a:buChar char="•"/>
            </a:pPr>
            <a:r>
              <a:rPr lang="en-US" sz="2000" b="1" dirty="0">
                <a:latin typeface="Baskerville Old Face"/>
              </a:rPr>
              <a:t>Late February and Early March</a:t>
            </a:r>
            <a:r>
              <a:rPr lang="en-US" sz="2000" dirty="0">
                <a:latin typeface="Baskerville Old Face"/>
              </a:rPr>
              <a:t>: Ways and Means chairs meet with legislators to discuss their budget priorities</a:t>
            </a:r>
          </a:p>
          <a:p>
            <a:pPr marL="182880" lvl="0" indent="-182880" algn="l" rtl="0">
              <a:spcBef>
                <a:spcPts val="480"/>
              </a:spcBef>
              <a:spcAft>
                <a:spcPts val="0"/>
              </a:spcAft>
              <a:buSzPts val="2040"/>
              <a:buChar char="•"/>
            </a:pPr>
            <a:r>
              <a:rPr lang="en-US" sz="2000" b="1" dirty="0">
                <a:latin typeface="Baskerville Old Face"/>
              </a:rPr>
              <a:t>2</a:t>
            </a:r>
            <a:r>
              <a:rPr lang="en-US" sz="2000" b="1" baseline="30000" dirty="0">
                <a:latin typeface="Baskerville Old Face"/>
              </a:rPr>
              <a:t>nd</a:t>
            </a:r>
            <a:r>
              <a:rPr lang="en-US" sz="2000" b="1" dirty="0">
                <a:latin typeface="Baskerville Old Face"/>
              </a:rPr>
              <a:t> Week of April</a:t>
            </a:r>
            <a:r>
              <a:rPr lang="en-US" sz="2000" dirty="0">
                <a:latin typeface="Baskerville Old Face"/>
              </a:rPr>
              <a:t>: House Ways and Means (HWM) Budget Released</a:t>
            </a:r>
            <a:endParaRPr sz="2000" dirty="0">
              <a:latin typeface="Baskerville Old Face"/>
            </a:endParaRPr>
          </a:p>
          <a:p>
            <a:pPr marL="457200" lvl="1" indent="-182880" algn="l" rtl="0">
              <a:spcBef>
                <a:spcPts val="400"/>
              </a:spcBef>
              <a:spcAft>
                <a:spcPts val="0"/>
              </a:spcAft>
              <a:buSzPts val="1700"/>
              <a:buChar char="•"/>
            </a:pPr>
            <a:r>
              <a:rPr lang="en-US" dirty="0">
                <a:latin typeface="Baskerville Old Face" panose="02020602080505020303" pitchFamily="18" charset="0"/>
              </a:rPr>
              <a:t>Prior to its release, HWM holds public hearings across the state</a:t>
            </a:r>
          </a:p>
          <a:p>
            <a:pPr marL="457200" lvl="1" indent="-182880" algn="l" rtl="0">
              <a:spcBef>
                <a:spcPts val="400"/>
              </a:spcBef>
              <a:spcAft>
                <a:spcPts val="0"/>
              </a:spcAft>
              <a:buSzPts val="1700"/>
              <a:buChar char="•"/>
            </a:pPr>
            <a:r>
              <a:rPr lang="en-US" dirty="0">
                <a:latin typeface="Baskerville Old Face" panose="02020602080505020303" pitchFamily="18" charset="0"/>
              </a:rPr>
              <a:t>Input from Gov’s budget as well as from Administration on expected Tax Revenue for upcoming fiscal year</a:t>
            </a:r>
            <a:endParaRPr dirty="0">
              <a:latin typeface="Baskerville Old Face" panose="02020602080505020303" pitchFamily="18" charset="0"/>
            </a:endParaRPr>
          </a:p>
          <a:p>
            <a:pPr marL="182880" indent="-182880">
              <a:spcBef>
                <a:spcPts val="480"/>
              </a:spcBef>
              <a:buSzPts val="2040"/>
            </a:pPr>
            <a:r>
              <a:rPr lang="en-US" sz="2000" b="1" dirty="0">
                <a:latin typeface="Baskerville Old Face"/>
              </a:rPr>
              <a:t>Last Week of April</a:t>
            </a:r>
            <a:r>
              <a:rPr lang="en-US" sz="2000" dirty="0">
                <a:latin typeface="Baskerville Old Face"/>
              </a:rPr>
              <a:t>: House debate, providing an opportunity for House members to file amendments  and debate </a:t>
            </a:r>
            <a:endParaRPr sz="2000" dirty="0">
              <a:latin typeface="Baskerville Old Face" panose="02020602080505020303" pitchFamily="18" charset="0"/>
            </a:endParaRPr>
          </a:p>
          <a:p>
            <a:pPr marL="182880" lvl="0" indent="-182880" algn="l" rtl="0">
              <a:spcBef>
                <a:spcPts val="480"/>
              </a:spcBef>
              <a:spcAft>
                <a:spcPts val="0"/>
              </a:spcAft>
              <a:buSzPts val="2040"/>
              <a:buChar char="•"/>
            </a:pPr>
            <a:r>
              <a:rPr lang="en-US" sz="2000" dirty="0">
                <a:latin typeface="Baskerville Old Face" panose="02020602080505020303" pitchFamily="18" charset="0"/>
              </a:rPr>
              <a:t>Following debate and a vote, the House budget is passed and sent on to the Senate</a:t>
            </a:r>
            <a:endParaRPr sz="2000" dirty="0">
              <a:latin typeface="Baskerville Old Face" panose="02020602080505020303" pitchFamily="18" charset="0"/>
            </a:endParaRPr>
          </a:p>
          <a:p>
            <a:pPr marL="457200" lvl="1" indent="0" algn="l" rtl="0">
              <a:spcBef>
                <a:spcPts val="400"/>
              </a:spcBef>
              <a:spcAft>
                <a:spcPts val="0"/>
              </a:spcAft>
              <a:buSzPts val="1700"/>
              <a:buNone/>
            </a:pPr>
            <a:endParaRPr dirty="0"/>
          </a:p>
          <a:p>
            <a:pPr marL="182880" lvl="0" indent="-52705" algn="l" rtl="0">
              <a:spcBef>
                <a:spcPts val="480"/>
              </a:spcBef>
              <a:spcAft>
                <a:spcPts val="0"/>
              </a:spcAft>
              <a:buSzPts val="2040"/>
              <a:buNone/>
            </a:pPr>
            <a:endParaRPr dirty="0"/>
          </a:p>
        </p:txBody>
      </p:sp>
      <p:graphicFrame>
        <p:nvGraphicFramePr>
          <p:cNvPr id="5" name="Diagram 4">
            <a:extLst>
              <a:ext uri="{FF2B5EF4-FFF2-40B4-BE49-F238E27FC236}">
                <a16:creationId xmlns:a16="http://schemas.microsoft.com/office/drawing/2014/main" id="{8CA59316-8716-47D1-8279-BA7F1F5E1B92}"/>
              </a:ext>
            </a:extLst>
          </p:cNvPr>
          <p:cNvGraphicFramePr/>
          <p:nvPr>
            <p:extLst>
              <p:ext uri="{D42A27DB-BD31-4B8C-83A1-F6EECF244321}">
                <p14:modId xmlns:p14="http://schemas.microsoft.com/office/powerpoint/2010/main" val="140864628"/>
              </p:ext>
            </p:extLst>
          </p:nvPr>
        </p:nvGraphicFramePr>
        <p:xfrm>
          <a:off x="366932" y="5427784"/>
          <a:ext cx="8410135" cy="17936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0"/>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Arial"/>
              <a:buNone/>
            </a:pPr>
            <a:r>
              <a:rPr lang="en-US" b="1" dirty="0">
                <a:solidFill>
                  <a:srgbClr val="C04300"/>
                </a:solidFill>
                <a:effectLst>
                  <a:outerShdw blurRad="38100" dist="38100" dir="2700000" algn="tl">
                    <a:srgbClr val="000000">
                      <a:alpha val="43137"/>
                    </a:srgbClr>
                  </a:outerShdw>
                </a:effectLst>
                <a:latin typeface="Baskerville Old Face" panose="02020602080505020303" pitchFamily="18" charset="0"/>
              </a:rPr>
              <a:t>The Budget: Senate</a:t>
            </a:r>
            <a:endParaRPr b="1" dirty="0">
              <a:solidFill>
                <a:srgbClr val="C04300"/>
              </a:solidFill>
              <a:effectLst>
                <a:outerShdw blurRad="38100" dist="38100" dir="2700000" algn="tl">
                  <a:srgbClr val="000000">
                    <a:alpha val="43137"/>
                  </a:srgbClr>
                </a:outerShdw>
              </a:effectLst>
              <a:latin typeface="Baskerville Old Face" panose="02020602080505020303" pitchFamily="18" charset="0"/>
            </a:endParaRPr>
          </a:p>
        </p:txBody>
      </p:sp>
      <p:sp>
        <p:nvSpPr>
          <p:cNvPr id="221" name="Google Shape;221;p20"/>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p>
            <a:pPr marL="182880" lvl="0" indent="-182880" algn="l" rtl="0">
              <a:spcBef>
                <a:spcPts val="0"/>
              </a:spcBef>
              <a:spcAft>
                <a:spcPts val="0"/>
              </a:spcAft>
              <a:buSzPts val="2040"/>
              <a:buChar char="•"/>
            </a:pPr>
            <a:r>
              <a:rPr lang="en-US" b="1" dirty="0">
                <a:latin typeface="Baskerville Old Face" panose="02020602080505020303" pitchFamily="18" charset="0"/>
              </a:rPr>
              <a:t>2</a:t>
            </a:r>
            <a:r>
              <a:rPr lang="en-US" b="1" baseline="30000" dirty="0">
                <a:latin typeface="Baskerville Old Face" panose="02020602080505020303" pitchFamily="18" charset="0"/>
              </a:rPr>
              <a:t>nd</a:t>
            </a:r>
            <a:r>
              <a:rPr lang="en-US" b="1" dirty="0">
                <a:latin typeface="Baskerville Old Face" panose="02020602080505020303" pitchFamily="18" charset="0"/>
              </a:rPr>
              <a:t> Week of May</a:t>
            </a:r>
            <a:r>
              <a:rPr lang="en-US" dirty="0">
                <a:latin typeface="Baskerville Old Face" panose="02020602080505020303" pitchFamily="18" charset="0"/>
              </a:rPr>
              <a:t>: Senate Ways and Means (SWM) budget released</a:t>
            </a:r>
            <a:endParaRPr dirty="0">
              <a:latin typeface="Baskerville Old Face" panose="02020602080505020303" pitchFamily="18" charset="0"/>
            </a:endParaRPr>
          </a:p>
          <a:p>
            <a:pPr marL="457200" lvl="1" indent="-182880" algn="l" rtl="0">
              <a:spcBef>
                <a:spcPts val="400"/>
              </a:spcBef>
              <a:spcAft>
                <a:spcPts val="0"/>
              </a:spcAft>
              <a:buSzPts val="1700"/>
              <a:buChar char="•"/>
            </a:pPr>
            <a:r>
              <a:rPr lang="en-US" dirty="0">
                <a:latin typeface="Baskerville Old Face" panose="02020602080505020303" pitchFamily="18" charset="0"/>
              </a:rPr>
              <a:t>Formulated separately from House and Gov’s budget</a:t>
            </a:r>
            <a:endParaRPr dirty="0">
              <a:latin typeface="Baskerville Old Face" panose="02020602080505020303" pitchFamily="18" charset="0"/>
            </a:endParaRPr>
          </a:p>
          <a:p>
            <a:pPr marL="457200" lvl="1" indent="-182880" algn="l" rtl="0">
              <a:spcBef>
                <a:spcPts val="400"/>
              </a:spcBef>
              <a:spcAft>
                <a:spcPts val="0"/>
              </a:spcAft>
              <a:buSzPts val="1700"/>
              <a:buChar char="•"/>
            </a:pPr>
            <a:r>
              <a:rPr lang="en-US" dirty="0">
                <a:latin typeface="Baskerville Old Face" panose="02020602080505020303" pitchFamily="18" charset="0"/>
              </a:rPr>
              <a:t>Developed after public SWM hearings</a:t>
            </a:r>
          </a:p>
          <a:p>
            <a:pPr marL="182880" lvl="0" indent="-182880" algn="l" rtl="0">
              <a:spcBef>
                <a:spcPts val="480"/>
              </a:spcBef>
              <a:spcAft>
                <a:spcPts val="0"/>
              </a:spcAft>
              <a:buSzPts val="2040"/>
              <a:buChar char="•"/>
            </a:pPr>
            <a:r>
              <a:rPr lang="en-US" b="1" dirty="0">
                <a:latin typeface="Baskerville Old Face" panose="02020602080505020303" pitchFamily="18" charset="0"/>
              </a:rPr>
              <a:t>3</a:t>
            </a:r>
            <a:r>
              <a:rPr lang="en-US" b="1" baseline="30000" dirty="0">
                <a:latin typeface="Baskerville Old Face" panose="02020602080505020303" pitchFamily="18" charset="0"/>
              </a:rPr>
              <a:t>rd</a:t>
            </a:r>
            <a:r>
              <a:rPr lang="en-US" b="1" dirty="0">
                <a:latin typeface="Baskerville Old Face" panose="02020602080505020303" pitchFamily="18" charset="0"/>
              </a:rPr>
              <a:t> Week of May</a:t>
            </a:r>
            <a:r>
              <a:rPr lang="en-US" dirty="0">
                <a:latin typeface="Baskerville Old Face" panose="02020602080505020303" pitchFamily="18" charset="0"/>
              </a:rPr>
              <a:t>: Senate debate, including amendment filing</a:t>
            </a:r>
          </a:p>
          <a:p>
            <a:pPr marL="182880" lvl="0" indent="-182880" algn="l" rtl="0">
              <a:spcBef>
                <a:spcPts val="480"/>
              </a:spcBef>
              <a:spcAft>
                <a:spcPts val="0"/>
              </a:spcAft>
              <a:buSzPts val="2040"/>
              <a:buChar char="•"/>
            </a:pPr>
            <a:r>
              <a:rPr lang="en-US" dirty="0">
                <a:latin typeface="Baskerville Old Face" panose="02020602080505020303" pitchFamily="18" charset="0"/>
              </a:rPr>
              <a:t>Senators vote on a budget following debate</a:t>
            </a:r>
            <a:endParaRPr dirty="0">
              <a:latin typeface="Baskerville Old Face" panose="02020602080505020303" pitchFamily="18" charset="0"/>
            </a:endParaRPr>
          </a:p>
          <a:p>
            <a:pPr marL="182880" lvl="0" indent="-53339" algn="l" rtl="0">
              <a:spcBef>
                <a:spcPts val="480"/>
              </a:spcBef>
              <a:spcAft>
                <a:spcPts val="0"/>
              </a:spcAft>
              <a:buSzPts val="2040"/>
              <a:buNone/>
            </a:pPr>
            <a:endParaRPr dirty="0"/>
          </a:p>
          <a:p>
            <a:pPr marL="457200" lvl="1" indent="-74929" algn="l" rtl="0">
              <a:spcBef>
                <a:spcPts val="400"/>
              </a:spcBef>
              <a:spcAft>
                <a:spcPts val="0"/>
              </a:spcAft>
              <a:buSzPts val="1700"/>
              <a:buNone/>
            </a:pPr>
            <a:endParaRPr dirty="0"/>
          </a:p>
          <a:p>
            <a:pPr marL="457200" lvl="1" indent="-74929" algn="l" rtl="0">
              <a:spcBef>
                <a:spcPts val="400"/>
              </a:spcBef>
              <a:spcAft>
                <a:spcPts val="0"/>
              </a:spcAft>
              <a:buSzPts val="1700"/>
              <a:buNone/>
            </a:pPr>
            <a:endParaRPr dirty="0"/>
          </a:p>
        </p:txBody>
      </p:sp>
      <p:graphicFrame>
        <p:nvGraphicFramePr>
          <p:cNvPr id="4" name="Diagram 3">
            <a:extLst>
              <a:ext uri="{FF2B5EF4-FFF2-40B4-BE49-F238E27FC236}">
                <a16:creationId xmlns:a16="http://schemas.microsoft.com/office/drawing/2014/main" id="{C793B7EA-537E-412D-BB84-3660EC740CA7}"/>
              </a:ext>
            </a:extLst>
          </p:cNvPr>
          <p:cNvGraphicFramePr/>
          <p:nvPr>
            <p:extLst>
              <p:ext uri="{D42A27DB-BD31-4B8C-83A1-F6EECF244321}">
                <p14:modId xmlns:p14="http://schemas.microsoft.com/office/powerpoint/2010/main" val="1806859206"/>
              </p:ext>
            </p:extLst>
          </p:nvPr>
        </p:nvGraphicFramePr>
        <p:xfrm>
          <a:off x="366932" y="5427784"/>
          <a:ext cx="8410135" cy="17936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1"/>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ts val="4000"/>
              <a:buFont typeface="Arial"/>
              <a:buNone/>
            </a:pPr>
            <a:r>
              <a:rPr lang="en-US" b="1" dirty="0">
                <a:solidFill>
                  <a:srgbClr val="C04300"/>
                </a:solidFill>
                <a:effectLst>
                  <a:outerShdw blurRad="38100" dist="38100" dir="2700000" algn="tl">
                    <a:srgbClr val="000000">
                      <a:alpha val="43137"/>
                    </a:srgbClr>
                  </a:outerShdw>
                </a:effectLst>
                <a:latin typeface="Baskerville Old Face" panose="02020602080505020303" pitchFamily="18" charset="0"/>
              </a:rPr>
              <a:t>The Budget: Conference Committee</a:t>
            </a:r>
            <a:r>
              <a:rPr lang="en-US" dirty="0"/>
              <a:t>	</a:t>
            </a:r>
            <a:endParaRPr dirty="0"/>
          </a:p>
        </p:txBody>
      </p:sp>
      <p:sp>
        <p:nvSpPr>
          <p:cNvPr id="227" name="Google Shape;227;p21"/>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p>
            <a:pPr marL="182880" lvl="0" indent="-182880" algn="l" rtl="0">
              <a:spcBef>
                <a:spcPts val="0"/>
              </a:spcBef>
              <a:spcAft>
                <a:spcPts val="0"/>
              </a:spcAft>
              <a:buSzPts val="2040"/>
              <a:buChar char="•"/>
            </a:pPr>
            <a:r>
              <a:rPr lang="en-US" dirty="0">
                <a:latin typeface="Baskerville Old Face" panose="02020602080505020303" pitchFamily="18" charset="0"/>
              </a:rPr>
              <a:t>Conference Committee Formed	</a:t>
            </a:r>
            <a:endParaRPr dirty="0">
              <a:latin typeface="Baskerville Old Face" panose="02020602080505020303" pitchFamily="18" charset="0"/>
            </a:endParaRPr>
          </a:p>
          <a:p>
            <a:pPr marL="457200" lvl="1" indent="-182880" algn="l" rtl="0">
              <a:spcBef>
                <a:spcPts val="400"/>
              </a:spcBef>
              <a:spcAft>
                <a:spcPts val="0"/>
              </a:spcAft>
              <a:buSzPts val="1700"/>
              <a:buChar char="•"/>
            </a:pPr>
            <a:r>
              <a:rPr lang="en-US" dirty="0">
                <a:latin typeface="Baskerville Old Face" panose="02020602080505020303" pitchFamily="18" charset="0"/>
              </a:rPr>
              <a:t>Committee is appointed of 4 members from each body to reconcile differences in bill </a:t>
            </a:r>
          </a:p>
          <a:p>
            <a:pPr marL="457200" lvl="1" indent="-182880" algn="l" rtl="0">
              <a:spcBef>
                <a:spcPts val="400"/>
              </a:spcBef>
              <a:spcAft>
                <a:spcPts val="0"/>
              </a:spcAft>
              <a:buSzPts val="1700"/>
              <a:buChar char="•"/>
            </a:pPr>
            <a:r>
              <a:rPr lang="en-US" dirty="0">
                <a:latin typeface="Baskerville Old Face" panose="02020602080505020303" pitchFamily="18" charset="0"/>
              </a:rPr>
              <a:t>Committee normally consists of leadership, Ways and Means members and members of the minority party</a:t>
            </a:r>
            <a:endParaRPr dirty="0">
              <a:latin typeface="Baskerville Old Face" panose="02020602080505020303" pitchFamily="18" charset="0"/>
            </a:endParaRPr>
          </a:p>
          <a:p>
            <a:pPr marL="182880" lvl="0" indent="-182880" algn="l" rtl="0">
              <a:spcBef>
                <a:spcPts val="480"/>
              </a:spcBef>
              <a:spcAft>
                <a:spcPts val="0"/>
              </a:spcAft>
              <a:buSzPts val="2040"/>
              <a:buChar char="•"/>
            </a:pPr>
            <a:r>
              <a:rPr lang="en-US" dirty="0">
                <a:latin typeface="Baskerville Old Face" panose="02020602080505020303" pitchFamily="18" charset="0"/>
              </a:rPr>
              <a:t>Final Budget</a:t>
            </a:r>
            <a:endParaRPr dirty="0">
              <a:latin typeface="Baskerville Old Face" panose="02020602080505020303" pitchFamily="18" charset="0"/>
            </a:endParaRPr>
          </a:p>
          <a:p>
            <a:pPr marL="457200" lvl="1" indent="-182880" algn="l" rtl="0">
              <a:spcBef>
                <a:spcPts val="400"/>
              </a:spcBef>
              <a:spcAft>
                <a:spcPts val="0"/>
              </a:spcAft>
              <a:buSzPts val="1700"/>
              <a:buChar char="•"/>
            </a:pPr>
            <a:r>
              <a:rPr lang="en-US" dirty="0">
                <a:latin typeface="Baskerville Old Face" panose="02020602080505020303" pitchFamily="18" charset="0"/>
              </a:rPr>
              <a:t>After conference committee finishes budget compromise is approved by both bodies and sent to the Governor’s desk</a:t>
            </a:r>
            <a:endParaRPr dirty="0">
              <a:latin typeface="Baskerville Old Face" panose="02020602080505020303" pitchFamily="18" charset="0"/>
            </a:endParaRPr>
          </a:p>
        </p:txBody>
      </p:sp>
      <p:graphicFrame>
        <p:nvGraphicFramePr>
          <p:cNvPr id="4" name="Diagram 3">
            <a:extLst>
              <a:ext uri="{FF2B5EF4-FFF2-40B4-BE49-F238E27FC236}">
                <a16:creationId xmlns:a16="http://schemas.microsoft.com/office/drawing/2014/main" id="{9B9B5E02-E00A-4E85-8634-0676AAB6C4B7}"/>
              </a:ext>
            </a:extLst>
          </p:cNvPr>
          <p:cNvGraphicFramePr/>
          <p:nvPr>
            <p:extLst>
              <p:ext uri="{D42A27DB-BD31-4B8C-83A1-F6EECF244321}">
                <p14:modId xmlns:p14="http://schemas.microsoft.com/office/powerpoint/2010/main" val="2901919699"/>
              </p:ext>
            </p:extLst>
          </p:nvPr>
        </p:nvGraphicFramePr>
        <p:xfrm>
          <a:off x="366932" y="5427784"/>
          <a:ext cx="8410135" cy="17936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2"/>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Arial"/>
              <a:buNone/>
            </a:pPr>
            <a:r>
              <a:rPr lang="en-US" b="1" dirty="0">
                <a:solidFill>
                  <a:srgbClr val="C04300"/>
                </a:solidFill>
                <a:effectLst>
                  <a:outerShdw blurRad="38100" dist="38100" dir="2700000" algn="tl">
                    <a:srgbClr val="000000">
                      <a:alpha val="43137"/>
                    </a:srgbClr>
                  </a:outerShdw>
                </a:effectLst>
                <a:latin typeface="Baskerville Old Face" panose="02020602080505020303" pitchFamily="18" charset="0"/>
              </a:rPr>
              <a:t>The Budget – Governor &amp; Enactment</a:t>
            </a:r>
            <a:endParaRPr b="1" dirty="0">
              <a:solidFill>
                <a:srgbClr val="C04300"/>
              </a:solidFill>
              <a:effectLst>
                <a:outerShdw blurRad="38100" dist="38100" dir="2700000" algn="tl">
                  <a:srgbClr val="000000">
                    <a:alpha val="43137"/>
                  </a:srgbClr>
                </a:outerShdw>
              </a:effectLst>
              <a:latin typeface="Baskerville Old Face" panose="02020602080505020303" pitchFamily="18" charset="0"/>
            </a:endParaRPr>
          </a:p>
        </p:txBody>
      </p:sp>
      <p:sp>
        <p:nvSpPr>
          <p:cNvPr id="233" name="Google Shape;233;p22"/>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p>
            <a:pPr marL="182880" lvl="0" indent="-182880" algn="l" rtl="0">
              <a:spcBef>
                <a:spcPts val="0"/>
              </a:spcBef>
              <a:spcAft>
                <a:spcPts val="0"/>
              </a:spcAft>
              <a:buSzPts val="2040"/>
              <a:buChar char="•"/>
            </a:pPr>
            <a:r>
              <a:rPr lang="en-US" dirty="0">
                <a:latin typeface="Baskerville Old Face" panose="02020602080505020303" pitchFamily="18" charset="0"/>
              </a:rPr>
              <a:t>Governor Actions	</a:t>
            </a:r>
            <a:endParaRPr dirty="0">
              <a:latin typeface="Baskerville Old Face" panose="02020602080505020303" pitchFamily="18" charset="0"/>
            </a:endParaRPr>
          </a:p>
          <a:p>
            <a:pPr marL="457200" lvl="1" indent="-182880" algn="l" rtl="0">
              <a:spcBef>
                <a:spcPts val="400"/>
              </a:spcBef>
              <a:spcAft>
                <a:spcPts val="0"/>
              </a:spcAft>
              <a:buSzPts val="1700"/>
              <a:buChar char="•"/>
            </a:pPr>
            <a:r>
              <a:rPr lang="en-US" dirty="0">
                <a:latin typeface="Baskerville Old Face" panose="02020602080505020303" pitchFamily="18" charset="0"/>
              </a:rPr>
              <a:t>Governor has 7 days to approve budget or to provide vetoes and return budget to the legislature</a:t>
            </a:r>
            <a:endParaRPr dirty="0">
              <a:latin typeface="Baskerville Old Face" panose="02020602080505020303" pitchFamily="18" charset="0"/>
            </a:endParaRPr>
          </a:p>
          <a:p>
            <a:pPr marL="457200" lvl="1" indent="-182880" algn="l" rtl="0">
              <a:spcBef>
                <a:spcPts val="400"/>
              </a:spcBef>
              <a:spcAft>
                <a:spcPts val="0"/>
              </a:spcAft>
              <a:buSzPts val="1700"/>
              <a:buChar char="•"/>
            </a:pPr>
            <a:r>
              <a:rPr lang="en-US" dirty="0">
                <a:latin typeface="Baskerville Old Face"/>
              </a:rPr>
              <a:t>Line Item Vetoes</a:t>
            </a:r>
            <a:endParaRPr dirty="0">
              <a:latin typeface="Baskerville Old Face"/>
            </a:endParaRPr>
          </a:p>
          <a:p>
            <a:pPr marL="182880" lvl="0" indent="-182880" algn="l" rtl="0">
              <a:spcBef>
                <a:spcPts val="480"/>
              </a:spcBef>
              <a:spcAft>
                <a:spcPts val="0"/>
              </a:spcAft>
              <a:buSzPts val="2040"/>
              <a:buChar char="•"/>
            </a:pPr>
            <a:r>
              <a:rPr lang="en-US" dirty="0">
                <a:latin typeface="Baskerville Old Face" panose="02020602080505020303" pitchFamily="18" charset="0"/>
              </a:rPr>
              <a:t>Veto Override</a:t>
            </a:r>
            <a:endParaRPr dirty="0">
              <a:latin typeface="Baskerville Old Face" panose="02020602080505020303" pitchFamily="18" charset="0"/>
            </a:endParaRPr>
          </a:p>
          <a:p>
            <a:pPr marL="457200" lvl="1" indent="-182880" algn="l" rtl="0">
              <a:spcBef>
                <a:spcPts val="400"/>
              </a:spcBef>
              <a:spcAft>
                <a:spcPts val="0"/>
              </a:spcAft>
              <a:buSzPts val="1700"/>
              <a:buChar char="•"/>
            </a:pPr>
            <a:r>
              <a:rPr lang="en-US" dirty="0">
                <a:latin typeface="Baskerville Old Face" panose="02020602080505020303" pitchFamily="18" charset="0"/>
              </a:rPr>
              <a:t>If Governor sends back vetoes, the legislature has ability to override these vetoes with a 2/3 majority vote</a:t>
            </a:r>
            <a:endParaRPr dirty="0">
              <a:latin typeface="Baskerville Old Face" panose="02020602080505020303" pitchFamily="18" charset="0"/>
            </a:endParaRPr>
          </a:p>
          <a:p>
            <a:pPr marL="182880" lvl="0" indent="-182880" algn="l" rtl="0">
              <a:spcBef>
                <a:spcPts val="480"/>
              </a:spcBef>
              <a:spcAft>
                <a:spcPts val="0"/>
              </a:spcAft>
              <a:buSzPts val="2040"/>
              <a:buChar char="•"/>
            </a:pPr>
            <a:r>
              <a:rPr lang="en-US" dirty="0">
                <a:latin typeface="Baskerville Old Face" panose="02020602080505020303" pitchFamily="18" charset="0"/>
              </a:rPr>
              <a:t>Budget Enacted</a:t>
            </a:r>
            <a:endParaRPr dirty="0">
              <a:latin typeface="Baskerville Old Face" panose="02020602080505020303" pitchFamily="18" charset="0"/>
            </a:endParaRPr>
          </a:p>
          <a:p>
            <a:pPr marL="457200" lvl="1" indent="-182880">
              <a:spcBef>
                <a:spcPts val="400"/>
              </a:spcBef>
              <a:buSzPts val="1700"/>
            </a:pPr>
            <a:r>
              <a:rPr lang="en-US" dirty="0">
                <a:latin typeface="Baskerville Old Face"/>
              </a:rPr>
              <a:t>Revenue changes? Additional supplemental budgets can be filed</a:t>
            </a:r>
            <a:endParaRPr dirty="0">
              <a:latin typeface="Baskerville Old Face" panose="02020602080505020303" pitchFamily="18" charset="0"/>
            </a:endParaRPr>
          </a:p>
        </p:txBody>
      </p:sp>
      <p:graphicFrame>
        <p:nvGraphicFramePr>
          <p:cNvPr id="4" name="Diagram 3">
            <a:extLst>
              <a:ext uri="{FF2B5EF4-FFF2-40B4-BE49-F238E27FC236}">
                <a16:creationId xmlns:a16="http://schemas.microsoft.com/office/drawing/2014/main" id="{2E1CB80C-491C-4286-A28D-B35273B65118}"/>
              </a:ext>
            </a:extLst>
          </p:cNvPr>
          <p:cNvGraphicFramePr/>
          <p:nvPr>
            <p:extLst>
              <p:ext uri="{D42A27DB-BD31-4B8C-83A1-F6EECF244321}">
                <p14:modId xmlns:p14="http://schemas.microsoft.com/office/powerpoint/2010/main" val="485865215"/>
              </p:ext>
            </p:extLst>
          </p:nvPr>
        </p:nvGraphicFramePr>
        <p:xfrm>
          <a:off x="366932" y="5427784"/>
          <a:ext cx="8410135" cy="17936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12CC7-44C2-4B23-B448-98CCC4BB5231}"/>
              </a:ext>
            </a:extLst>
          </p:cNvPr>
          <p:cNvSpPr>
            <a:spLocks noGrp="1"/>
          </p:cNvSpPr>
          <p:nvPr>
            <p:ph type="title"/>
          </p:nvPr>
        </p:nvSpPr>
        <p:spPr/>
        <p:txBody>
          <a:bodyPr/>
          <a:lstStyle/>
          <a:p>
            <a:r>
              <a:rPr lang="en-US" b="1" dirty="0">
                <a:solidFill>
                  <a:srgbClr val="C04300"/>
                </a:solidFill>
                <a:effectLst>
                  <a:outerShdw blurRad="38100" dist="38100" dir="2700000" algn="tl">
                    <a:srgbClr val="000000">
                      <a:alpha val="43137"/>
                    </a:srgbClr>
                  </a:outerShdw>
                </a:effectLst>
                <a:latin typeface="Baskerville Old Face" panose="02020602080505020303" pitchFamily="18" charset="0"/>
              </a:rPr>
              <a:t>What does a legislator actually do?</a:t>
            </a:r>
          </a:p>
        </p:txBody>
      </p:sp>
      <p:sp>
        <p:nvSpPr>
          <p:cNvPr id="3" name="Text Placeholder 2">
            <a:extLst>
              <a:ext uri="{FF2B5EF4-FFF2-40B4-BE49-F238E27FC236}">
                <a16:creationId xmlns:a16="http://schemas.microsoft.com/office/drawing/2014/main" id="{89658FCC-8433-4C7C-BD9A-DBD4FA582836}"/>
              </a:ext>
            </a:extLst>
          </p:cNvPr>
          <p:cNvSpPr>
            <a:spLocks noGrp="1"/>
          </p:cNvSpPr>
          <p:nvPr>
            <p:ph type="body" idx="1"/>
          </p:nvPr>
        </p:nvSpPr>
        <p:spPr/>
        <p:txBody>
          <a:bodyPr/>
          <a:lstStyle/>
          <a:p>
            <a:r>
              <a:rPr lang="en-US" dirty="0">
                <a:latin typeface="Baskerville Old Face" panose="02020602080505020303" pitchFamily="18" charset="0"/>
              </a:rPr>
              <a:t>Session</a:t>
            </a:r>
          </a:p>
          <a:p>
            <a:r>
              <a:rPr lang="en-US" dirty="0">
                <a:latin typeface="Baskerville Old Face" panose="02020602080505020303" pitchFamily="18" charset="0"/>
              </a:rPr>
              <a:t>Committee</a:t>
            </a:r>
          </a:p>
          <a:p>
            <a:r>
              <a:rPr lang="en-US" dirty="0">
                <a:latin typeface="Baskerville Old Face" panose="02020602080505020303" pitchFamily="18" charset="0"/>
              </a:rPr>
              <a:t>Advocacy Organization Meetings</a:t>
            </a:r>
          </a:p>
          <a:p>
            <a:r>
              <a:rPr lang="en-US" dirty="0">
                <a:latin typeface="Baskerville Old Face" panose="02020602080505020303" pitchFamily="18" charset="0"/>
              </a:rPr>
              <a:t>Briefings &amp; Advocacy Events</a:t>
            </a:r>
          </a:p>
          <a:p>
            <a:r>
              <a:rPr lang="en-US" dirty="0">
                <a:latin typeface="Baskerville Old Face" panose="02020602080505020303" pitchFamily="18" charset="0"/>
              </a:rPr>
              <a:t>Local Events</a:t>
            </a:r>
          </a:p>
          <a:p>
            <a:r>
              <a:rPr lang="en-US" dirty="0">
                <a:latin typeface="Baskerville Old Face" panose="02020602080505020303" pitchFamily="18" charset="0"/>
              </a:rPr>
              <a:t>Caucuses</a:t>
            </a:r>
          </a:p>
          <a:p>
            <a:r>
              <a:rPr lang="en-US" dirty="0">
                <a:latin typeface="Baskerville Old Face" panose="02020602080505020303" pitchFamily="18" charset="0"/>
              </a:rPr>
              <a:t>Constituent Meetings</a:t>
            </a:r>
          </a:p>
          <a:p>
            <a:r>
              <a:rPr lang="en-US" dirty="0">
                <a:latin typeface="Baskerville Old Face" panose="02020602080505020303" pitchFamily="18" charset="0"/>
              </a:rPr>
              <a:t>Constituent Services</a:t>
            </a:r>
          </a:p>
        </p:txBody>
      </p:sp>
    </p:spTree>
    <p:extLst>
      <p:ext uri="{BB962C8B-B14F-4D97-AF65-F5344CB8AC3E}">
        <p14:creationId xmlns:p14="http://schemas.microsoft.com/office/powerpoint/2010/main" val="160259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ts val="4000"/>
              <a:buFont typeface="Arial"/>
              <a:buNone/>
            </a:pPr>
            <a:r>
              <a:rPr lang="en-US" b="1" dirty="0">
                <a:solidFill>
                  <a:srgbClr val="C04300"/>
                </a:solidFill>
                <a:effectLst>
                  <a:outerShdw blurRad="38100" dist="38100" dir="2700000" algn="tl">
                    <a:srgbClr val="000000">
                      <a:alpha val="43137"/>
                    </a:srgbClr>
                  </a:outerShdw>
                </a:effectLst>
                <a:latin typeface="Baskerville Old Face" panose="02020602080505020303" pitchFamily="18" charset="0"/>
              </a:rPr>
              <a:t>Composition of the General Court</a:t>
            </a:r>
            <a:r>
              <a:rPr lang="en-US" dirty="0">
                <a:solidFill>
                  <a:srgbClr val="C04300"/>
                </a:solidFill>
              </a:rPr>
              <a:t>	</a:t>
            </a:r>
            <a:r>
              <a:rPr lang="en-US" dirty="0"/>
              <a:t>	</a:t>
            </a:r>
            <a:endParaRPr dirty="0"/>
          </a:p>
        </p:txBody>
      </p:sp>
      <p:sp>
        <p:nvSpPr>
          <p:cNvPr id="97" name="Google Shape;97;p2"/>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p>
            <a:pPr marL="182880" lvl="0" indent="-182880" algn="l" rtl="0">
              <a:spcBef>
                <a:spcPts val="0"/>
              </a:spcBef>
              <a:spcAft>
                <a:spcPts val="0"/>
              </a:spcAft>
              <a:buSzPts val="2040"/>
              <a:buChar char="•"/>
            </a:pPr>
            <a:r>
              <a:rPr lang="en-US" dirty="0">
                <a:latin typeface="Baskerville Old Face" panose="02020602080505020303" pitchFamily="18" charset="0"/>
              </a:rPr>
              <a:t>Senate</a:t>
            </a:r>
          </a:p>
          <a:p>
            <a:pPr marL="457200" lvl="1" indent="-182880" algn="l" rtl="0">
              <a:spcBef>
                <a:spcPts val="400"/>
              </a:spcBef>
              <a:spcAft>
                <a:spcPts val="0"/>
              </a:spcAft>
              <a:buSzPts val="1700"/>
              <a:buChar char="•"/>
            </a:pPr>
            <a:r>
              <a:rPr lang="en-US" dirty="0">
                <a:latin typeface="Baskerville Old Face" panose="02020602080505020303" pitchFamily="18" charset="0"/>
              </a:rPr>
              <a:t>Senate President</a:t>
            </a:r>
          </a:p>
          <a:p>
            <a:pPr marL="731520" lvl="2" indent="-182879" algn="l" rtl="0">
              <a:spcBef>
                <a:spcPts val="360"/>
              </a:spcBef>
              <a:spcAft>
                <a:spcPts val="0"/>
              </a:spcAft>
              <a:buSzPts val="1620"/>
              <a:buChar char="•"/>
            </a:pPr>
            <a:r>
              <a:rPr lang="en-US" dirty="0">
                <a:latin typeface="Baskerville Old Face" panose="02020602080505020303" pitchFamily="18" charset="0"/>
              </a:rPr>
              <a:t>Sen. Karen </a:t>
            </a:r>
            <a:r>
              <a:rPr lang="en-US" dirty="0" err="1">
                <a:latin typeface="Baskerville Old Face" panose="02020602080505020303" pitchFamily="18" charset="0"/>
              </a:rPr>
              <a:t>Spilka</a:t>
            </a:r>
            <a:r>
              <a:rPr lang="en-US" dirty="0">
                <a:latin typeface="Baskerville Old Face" panose="02020602080505020303" pitchFamily="18" charset="0"/>
              </a:rPr>
              <a:t> (D-Ashland, 2</a:t>
            </a:r>
            <a:r>
              <a:rPr lang="en-US" baseline="30000" dirty="0">
                <a:latin typeface="Baskerville Old Face" panose="02020602080505020303" pitchFamily="18" charset="0"/>
              </a:rPr>
              <a:t>nd</a:t>
            </a:r>
            <a:r>
              <a:rPr lang="en-US" dirty="0">
                <a:latin typeface="Baskerville Old Face" panose="02020602080505020303" pitchFamily="18" charset="0"/>
              </a:rPr>
              <a:t> Middlesex and Norfolk District)</a:t>
            </a:r>
          </a:p>
          <a:p>
            <a:pPr marL="731520" lvl="2" indent="-182879" algn="l" rtl="0">
              <a:spcBef>
                <a:spcPts val="360"/>
              </a:spcBef>
              <a:spcAft>
                <a:spcPts val="0"/>
              </a:spcAft>
              <a:buSzPts val="1620"/>
              <a:buChar char="•"/>
            </a:pPr>
            <a:endParaRPr lang="en-US" dirty="0">
              <a:latin typeface="Baskerville Old Face" panose="02020602080505020303" pitchFamily="18" charset="0"/>
            </a:endParaRPr>
          </a:p>
          <a:p>
            <a:pPr marL="457200" lvl="1" indent="-182880">
              <a:spcBef>
                <a:spcPts val="400"/>
              </a:spcBef>
              <a:buSzPts val="1700"/>
            </a:pPr>
            <a:r>
              <a:rPr lang="en-US" dirty="0">
                <a:latin typeface="Baskerville Old Face" panose="02020602080505020303" pitchFamily="18" charset="0"/>
              </a:rPr>
              <a:t>40 Members</a:t>
            </a:r>
          </a:p>
          <a:p>
            <a:pPr marL="731520" lvl="2" indent="-182879"/>
            <a:r>
              <a:rPr lang="en-US" dirty="0">
                <a:latin typeface="Baskerville Old Face" panose="02020602080505020303" pitchFamily="18" charset="0"/>
              </a:rPr>
              <a:t>Represent about 159,000 constituents each</a:t>
            </a:r>
          </a:p>
          <a:p>
            <a:pPr marL="731520" lvl="2" indent="-182879"/>
            <a:r>
              <a:rPr lang="en-US" dirty="0">
                <a:latin typeface="Baskerville Old Face" panose="02020602080505020303" pitchFamily="18" charset="0"/>
              </a:rPr>
              <a:t>37 Democrats, 3 Republicans</a:t>
            </a:r>
          </a:p>
          <a:p>
            <a:pPr marL="731520" lvl="2" indent="-182879"/>
            <a:r>
              <a:rPr lang="en-US" dirty="0">
                <a:latin typeface="Baskerville Old Face" panose="02020602080505020303" pitchFamily="18" charset="0"/>
              </a:rPr>
              <a:t>Elected for 2 year terms</a:t>
            </a:r>
          </a:p>
          <a:p>
            <a:pPr marL="914400" lvl="2" indent="0" algn="l" rtl="0">
              <a:spcBef>
                <a:spcPts val="360"/>
              </a:spcBef>
              <a:spcAft>
                <a:spcPts val="0"/>
              </a:spcAft>
              <a:buSzPts val="1620"/>
              <a:buNone/>
            </a:pPr>
            <a:endParaRPr dirty="0"/>
          </a:p>
          <a:p>
            <a:pPr marL="914400" lvl="2" indent="0" algn="l" rtl="0">
              <a:spcBef>
                <a:spcPts val="360"/>
              </a:spcBef>
              <a:spcAft>
                <a:spcPts val="0"/>
              </a:spcAft>
              <a:buSzPts val="1620"/>
              <a:buNone/>
            </a:pPr>
            <a:endParaRPr dirty="0"/>
          </a:p>
          <a:p>
            <a:pPr marL="457200" lvl="1" indent="-74929" algn="l" rtl="0">
              <a:spcBef>
                <a:spcPts val="400"/>
              </a:spcBef>
              <a:spcAft>
                <a:spcPts val="0"/>
              </a:spcAft>
              <a:buSzPts val="1700"/>
              <a:buNone/>
            </a:pPr>
            <a:endParaRPr dirty="0"/>
          </a:p>
          <a:p>
            <a:pPr marL="731520" lvl="2" indent="-80009" algn="l" rtl="0">
              <a:spcBef>
                <a:spcPts val="360"/>
              </a:spcBef>
              <a:spcAft>
                <a:spcPts val="0"/>
              </a:spcAft>
              <a:buSzPts val="1620"/>
              <a:buNone/>
            </a:pPr>
            <a:endParaRPr dirty="0"/>
          </a:p>
        </p:txBody>
      </p:sp>
      <p:pic>
        <p:nvPicPr>
          <p:cNvPr id="4" name="Picture 3">
            <a:extLst>
              <a:ext uri="{FF2B5EF4-FFF2-40B4-BE49-F238E27FC236}">
                <a16:creationId xmlns:a16="http://schemas.microsoft.com/office/drawing/2014/main" id="{824E1E4B-2943-4FA9-95E5-42726E8AD915}"/>
              </a:ext>
            </a:extLst>
          </p:cNvPr>
          <p:cNvPicPr>
            <a:picLocks noChangeAspect="1"/>
          </p:cNvPicPr>
          <p:nvPr/>
        </p:nvPicPr>
        <p:blipFill>
          <a:blip r:embed="rId3"/>
          <a:stretch>
            <a:fillRect/>
          </a:stretch>
        </p:blipFill>
        <p:spPr>
          <a:xfrm>
            <a:off x="7448111" y="1876995"/>
            <a:ext cx="1238689" cy="1552005"/>
          </a:xfrm>
          <a:prstGeom prst="rect">
            <a:avLst/>
          </a:prstGeom>
        </p:spPr>
      </p:pic>
      <p:pic>
        <p:nvPicPr>
          <p:cNvPr id="7" name="Graphic 6">
            <a:extLst>
              <a:ext uri="{FF2B5EF4-FFF2-40B4-BE49-F238E27FC236}">
                <a16:creationId xmlns:a16="http://schemas.microsoft.com/office/drawing/2014/main" id="{76BFFE91-B8F9-4442-8306-12494D2EE46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7200" y="4812177"/>
            <a:ext cx="3239656" cy="1664823"/>
          </a:xfrm>
          <a:prstGeom prst="rect">
            <a:avLst/>
          </a:prstGeom>
        </p:spPr>
      </p:pic>
      <p:pic>
        <p:nvPicPr>
          <p:cNvPr id="9" name="Picture 8">
            <a:extLst>
              <a:ext uri="{FF2B5EF4-FFF2-40B4-BE49-F238E27FC236}">
                <a16:creationId xmlns:a16="http://schemas.microsoft.com/office/drawing/2014/main" id="{49C5F3B8-2D1A-40D9-8056-3ACC0D9A2FD5}"/>
              </a:ext>
            </a:extLst>
          </p:cNvPr>
          <p:cNvPicPr>
            <a:picLocks noChangeAspect="1"/>
          </p:cNvPicPr>
          <p:nvPr/>
        </p:nvPicPr>
        <p:blipFill>
          <a:blip r:embed="rId6"/>
          <a:stretch>
            <a:fillRect/>
          </a:stretch>
        </p:blipFill>
        <p:spPr>
          <a:xfrm>
            <a:off x="5190978" y="3872224"/>
            <a:ext cx="3495822" cy="2604776"/>
          </a:xfrm>
          <a:prstGeom prst="rect">
            <a:avLst/>
          </a:prstGeom>
        </p:spPr>
      </p:pic>
    </p:spTree>
    <p:extLst>
      <p:ext uri="{BB962C8B-B14F-4D97-AF65-F5344CB8AC3E}">
        <p14:creationId xmlns:p14="http://schemas.microsoft.com/office/powerpoint/2010/main" val="14262324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42B30-7FF3-4B4F-9269-130DF3A4FC7D}"/>
              </a:ext>
            </a:extLst>
          </p:cNvPr>
          <p:cNvSpPr>
            <a:spLocks noGrp="1"/>
          </p:cNvSpPr>
          <p:nvPr>
            <p:ph type="title"/>
          </p:nvPr>
        </p:nvSpPr>
        <p:spPr/>
        <p:txBody>
          <a:bodyPr/>
          <a:lstStyle/>
          <a:p>
            <a:r>
              <a:rPr lang="en-US" b="1" dirty="0">
                <a:solidFill>
                  <a:srgbClr val="C04300"/>
                </a:solidFill>
                <a:effectLst>
                  <a:outerShdw blurRad="38100" dist="38100" dir="2700000" algn="tl">
                    <a:srgbClr val="000000">
                      <a:alpha val="43137"/>
                    </a:srgbClr>
                  </a:outerShdw>
                </a:effectLst>
                <a:latin typeface="Baskerville Old Face" panose="02020602080505020303" pitchFamily="18" charset="0"/>
              </a:rPr>
              <a:t>Constituent Services</a:t>
            </a:r>
          </a:p>
        </p:txBody>
      </p:sp>
      <p:sp>
        <p:nvSpPr>
          <p:cNvPr id="3" name="Text Placeholder 2">
            <a:extLst>
              <a:ext uri="{FF2B5EF4-FFF2-40B4-BE49-F238E27FC236}">
                <a16:creationId xmlns:a16="http://schemas.microsoft.com/office/drawing/2014/main" id="{0F9FC4E3-D492-4837-A457-EF532DC459BF}"/>
              </a:ext>
            </a:extLst>
          </p:cNvPr>
          <p:cNvSpPr>
            <a:spLocks noGrp="1"/>
          </p:cNvSpPr>
          <p:nvPr>
            <p:ph type="body" idx="1"/>
          </p:nvPr>
        </p:nvSpPr>
        <p:spPr/>
        <p:txBody>
          <a:bodyPr/>
          <a:lstStyle/>
          <a:p>
            <a:r>
              <a:rPr lang="en-US" dirty="0">
                <a:latin typeface="Baskerville Old Face" panose="02020602080505020303" pitchFamily="18" charset="0"/>
              </a:rPr>
              <a:t>Unemployment (DUA/PUA)</a:t>
            </a:r>
          </a:p>
          <a:p>
            <a:r>
              <a:rPr lang="en-US" dirty="0">
                <a:latin typeface="Baskerville Old Face" panose="02020602080505020303" pitchFamily="18" charset="0"/>
              </a:rPr>
              <a:t>RMV</a:t>
            </a:r>
          </a:p>
          <a:p>
            <a:r>
              <a:rPr lang="en-US" dirty="0">
                <a:latin typeface="Baskerville Old Face" panose="02020602080505020303" pitchFamily="18" charset="0"/>
              </a:rPr>
              <a:t>Evictions</a:t>
            </a:r>
          </a:p>
          <a:p>
            <a:r>
              <a:rPr lang="en-US" dirty="0">
                <a:latin typeface="Baskerville Old Face" panose="02020602080505020303" pitchFamily="18" charset="0"/>
              </a:rPr>
              <a:t>Immigration</a:t>
            </a:r>
          </a:p>
          <a:p>
            <a:r>
              <a:rPr lang="en-US" dirty="0">
                <a:latin typeface="Baskerville Old Face" panose="02020602080505020303" pitchFamily="18" charset="0"/>
              </a:rPr>
              <a:t>Letters Of Support</a:t>
            </a:r>
          </a:p>
          <a:p>
            <a:pPr algn="l"/>
            <a:r>
              <a:rPr lang="en-US" b="0" i="0" dirty="0">
                <a:solidFill>
                  <a:srgbClr val="333333"/>
                </a:solidFill>
                <a:effectLst/>
                <a:latin typeface="Baskerville Old Face" panose="02020602080505020303" pitchFamily="18" charset="0"/>
              </a:rPr>
              <a:t>Local and state organization referrals (ex. Household Goods, RCAP, Veterans Inc.)</a:t>
            </a:r>
          </a:p>
          <a:p>
            <a:pPr algn="l"/>
            <a:r>
              <a:rPr lang="en-US" b="0" i="0" dirty="0">
                <a:solidFill>
                  <a:srgbClr val="333333"/>
                </a:solidFill>
                <a:effectLst/>
                <a:latin typeface="Baskerville Old Face" panose="02020602080505020303" pitchFamily="18" charset="0"/>
              </a:rPr>
              <a:t>Connection with federal and local officials</a:t>
            </a:r>
          </a:p>
        </p:txBody>
      </p:sp>
    </p:spTree>
    <p:extLst>
      <p:ext uri="{BB962C8B-B14F-4D97-AF65-F5344CB8AC3E}">
        <p14:creationId xmlns:p14="http://schemas.microsoft.com/office/powerpoint/2010/main" val="2686842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3"/>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Arial"/>
              <a:buNone/>
            </a:pPr>
            <a:r>
              <a:rPr lang="en-US" b="1" dirty="0">
                <a:solidFill>
                  <a:srgbClr val="C04300"/>
                </a:solidFill>
                <a:effectLst>
                  <a:outerShdw blurRad="38100" dist="38100" dir="2700000" algn="tl">
                    <a:srgbClr val="000000">
                      <a:alpha val="43137"/>
                    </a:srgbClr>
                  </a:outerShdw>
                </a:effectLst>
                <a:latin typeface="Baskerville Old Face" panose="02020602080505020303" pitchFamily="18" charset="0"/>
              </a:rPr>
              <a:t>Effective Advocacy</a:t>
            </a:r>
            <a:endParaRPr b="1" dirty="0">
              <a:solidFill>
                <a:srgbClr val="C04300"/>
              </a:solidFill>
              <a:effectLst>
                <a:outerShdw blurRad="38100" dist="38100" dir="2700000" algn="tl">
                  <a:srgbClr val="000000">
                    <a:alpha val="43137"/>
                  </a:srgbClr>
                </a:outerShdw>
              </a:effectLst>
              <a:latin typeface="Baskerville Old Face" panose="02020602080505020303" pitchFamily="18" charset="0"/>
            </a:endParaRPr>
          </a:p>
        </p:txBody>
      </p:sp>
      <p:sp>
        <p:nvSpPr>
          <p:cNvPr id="239" name="Google Shape;239;p23"/>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p>
            <a:pPr marL="182880" lvl="0" indent="-182880" algn="l" rtl="0">
              <a:spcBef>
                <a:spcPts val="0"/>
              </a:spcBef>
              <a:spcAft>
                <a:spcPts val="0"/>
              </a:spcAft>
              <a:buSzPts val="2040"/>
              <a:buChar char="•"/>
            </a:pPr>
            <a:r>
              <a:rPr lang="en-US" dirty="0">
                <a:latin typeface="Baskerville Old Face"/>
              </a:rPr>
              <a:t>Attend Public Hearings</a:t>
            </a:r>
          </a:p>
          <a:p>
            <a:pPr marL="182880" lvl="0" indent="-182880" algn="l" rtl="0">
              <a:spcBef>
                <a:spcPts val="0"/>
              </a:spcBef>
              <a:spcAft>
                <a:spcPts val="0"/>
              </a:spcAft>
              <a:buSzPts val="2040"/>
              <a:buChar char="•"/>
            </a:pPr>
            <a:r>
              <a:rPr lang="en-US" dirty="0">
                <a:latin typeface="Baskerville Old Face"/>
              </a:rPr>
              <a:t>Get involved with like-minded groups to bring attention to an issue (Google ‘issue + town/region/state’)</a:t>
            </a:r>
            <a:endParaRPr>
              <a:latin typeface="Baskerville Old Face"/>
            </a:endParaRPr>
          </a:p>
          <a:p>
            <a:pPr marL="182880" lvl="0" indent="-182880" algn="l" rtl="0">
              <a:spcBef>
                <a:spcPts val="480"/>
              </a:spcBef>
              <a:spcAft>
                <a:spcPts val="0"/>
              </a:spcAft>
              <a:buSzPts val="2040"/>
              <a:buChar char="•"/>
            </a:pPr>
            <a:r>
              <a:rPr lang="en-US" dirty="0">
                <a:latin typeface="Baskerville Old Face"/>
              </a:rPr>
              <a:t>Reach out to your legislators in the House and Senate</a:t>
            </a:r>
            <a:endParaRPr>
              <a:latin typeface="Baskerville Old Face"/>
            </a:endParaRPr>
          </a:p>
          <a:p>
            <a:pPr marL="457200" lvl="1" indent="-182880" algn="l" rtl="0">
              <a:spcBef>
                <a:spcPts val="400"/>
              </a:spcBef>
              <a:spcAft>
                <a:spcPts val="0"/>
              </a:spcAft>
              <a:buSzPts val="1700"/>
              <a:buChar char="•"/>
            </a:pPr>
            <a:r>
              <a:rPr lang="en-US" sz="2400" dirty="0">
                <a:latin typeface="Baskerville Old Face"/>
              </a:rPr>
              <a:t>Letters</a:t>
            </a:r>
            <a:endParaRPr sz="2400">
              <a:latin typeface="Baskerville Old Face"/>
            </a:endParaRPr>
          </a:p>
          <a:p>
            <a:pPr marL="457200" lvl="1" indent="-182880" algn="l" rtl="0">
              <a:spcBef>
                <a:spcPts val="400"/>
              </a:spcBef>
              <a:spcAft>
                <a:spcPts val="0"/>
              </a:spcAft>
              <a:buSzPts val="1700"/>
              <a:buChar char="•"/>
            </a:pPr>
            <a:r>
              <a:rPr lang="en-US" sz="2400" dirty="0">
                <a:latin typeface="Baskerville Old Face"/>
              </a:rPr>
              <a:t>Emails</a:t>
            </a:r>
          </a:p>
          <a:p>
            <a:pPr marL="457200" lvl="1" indent="-182880" algn="l" rtl="0">
              <a:spcBef>
                <a:spcPts val="400"/>
              </a:spcBef>
              <a:spcAft>
                <a:spcPts val="0"/>
              </a:spcAft>
              <a:buSzPts val="1700"/>
              <a:buChar char="•"/>
            </a:pPr>
            <a:r>
              <a:rPr lang="en-US" sz="2400" dirty="0">
                <a:latin typeface="Baskerville Old Face"/>
              </a:rPr>
              <a:t>Phone Calls</a:t>
            </a:r>
          </a:p>
          <a:p>
            <a:pPr marL="0" indent="-182880">
              <a:spcBef>
                <a:spcPts val="400"/>
              </a:spcBef>
              <a:buSzPts val="1700"/>
            </a:pPr>
            <a:r>
              <a:rPr lang="en-US" dirty="0">
                <a:latin typeface="Baskerville Old Face" panose="02020602080505020303" pitchFamily="18" charset="0"/>
              </a:rPr>
              <a:t>Meetings with legislators</a:t>
            </a:r>
            <a:endParaRPr dirty="0">
              <a:latin typeface="Baskerville Old Face" panose="02020602080505020303"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4"/>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Arial"/>
              <a:buNone/>
            </a:pPr>
            <a:r>
              <a:rPr lang="en-US" b="1" dirty="0">
                <a:solidFill>
                  <a:srgbClr val="C04300"/>
                </a:solidFill>
                <a:effectLst>
                  <a:outerShdw blurRad="38100" dist="38100" dir="2700000" algn="tl">
                    <a:srgbClr val="000000">
                      <a:alpha val="43137"/>
                    </a:srgbClr>
                  </a:outerShdw>
                </a:effectLst>
                <a:latin typeface="Baskerville Old Face" panose="02020602080505020303" pitchFamily="18" charset="0"/>
              </a:rPr>
              <a:t>Questions</a:t>
            </a:r>
            <a:r>
              <a:rPr lang="en-US" b="1" dirty="0">
                <a:solidFill>
                  <a:srgbClr val="C04300"/>
                </a:solidFill>
                <a:latin typeface="Baskerville Old Face" panose="02020602080505020303" pitchFamily="18" charset="0"/>
              </a:rPr>
              <a:t>?</a:t>
            </a:r>
            <a:endParaRPr b="1" dirty="0">
              <a:solidFill>
                <a:srgbClr val="C04300"/>
              </a:solidFill>
              <a:latin typeface="Baskerville Old Face" panose="02020602080505020303"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52A7F-F201-451A-9C59-27694F41C57F}"/>
              </a:ext>
            </a:extLst>
          </p:cNvPr>
          <p:cNvSpPr>
            <a:spLocks noGrp="1"/>
          </p:cNvSpPr>
          <p:nvPr>
            <p:ph type="title"/>
          </p:nvPr>
        </p:nvSpPr>
        <p:spPr/>
        <p:txBody>
          <a:bodyPr/>
          <a:lstStyle/>
          <a:p>
            <a:r>
              <a:rPr lang="en-US" b="1" dirty="0">
                <a:solidFill>
                  <a:srgbClr val="C04300"/>
                </a:solidFill>
                <a:effectLst>
                  <a:outerShdw blurRad="38100" dist="38100" dir="2700000" algn="tl">
                    <a:srgbClr val="000000">
                      <a:alpha val="43137"/>
                    </a:srgbClr>
                  </a:outerShdw>
                </a:effectLst>
                <a:latin typeface="Baskerville Old Face" panose="02020602080505020303" pitchFamily="18" charset="0"/>
              </a:rPr>
              <a:t>Contact Information</a:t>
            </a:r>
          </a:p>
        </p:txBody>
      </p:sp>
      <p:graphicFrame>
        <p:nvGraphicFramePr>
          <p:cNvPr id="4" name="Diagram 3">
            <a:extLst>
              <a:ext uri="{FF2B5EF4-FFF2-40B4-BE49-F238E27FC236}">
                <a16:creationId xmlns:a16="http://schemas.microsoft.com/office/drawing/2014/main" id="{1CA331B1-D98C-4E3E-AD9A-4F8767724D00}"/>
              </a:ext>
            </a:extLst>
          </p:cNvPr>
          <p:cNvGraphicFramePr/>
          <p:nvPr>
            <p:extLst>
              <p:ext uri="{D42A27DB-BD31-4B8C-83A1-F6EECF244321}">
                <p14:modId xmlns:p14="http://schemas.microsoft.com/office/powerpoint/2010/main" val="3229488927"/>
              </p:ext>
            </p:extLst>
          </p:nvPr>
        </p:nvGraphicFramePr>
        <p:xfrm>
          <a:off x="1524000" y="1944077"/>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6120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ts val="4000"/>
              <a:buFont typeface="Arial"/>
              <a:buNone/>
            </a:pPr>
            <a:r>
              <a:rPr lang="en-US" b="1" dirty="0">
                <a:solidFill>
                  <a:srgbClr val="C04300"/>
                </a:solidFill>
                <a:effectLst>
                  <a:outerShdw blurRad="38100" dist="38100" dir="2700000" algn="tl">
                    <a:srgbClr val="000000">
                      <a:alpha val="43137"/>
                    </a:srgbClr>
                  </a:outerShdw>
                </a:effectLst>
                <a:latin typeface="Baskerville Old Face" panose="02020602080505020303" pitchFamily="18" charset="0"/>
              </a:rPr>
              <a:t>Composition of the General Court</a:t>
            </a:r>
            <a:r>
              <a:rPr lang="en-US" dirty="0">
                <a:solidFill>
                  <a:srgbClr val="C04300"/>
                </a:solidFill>
              </a:rPr>
              <a:t>	</a:t>
            </a:r>
            <a:r>
              <a:rPr lang="en-US" dirty="0"/>
              <a:t>	</a:t>
            </a:r>
            <a:endParaRPr dirty="0"/>
          </a:p>
        </p:txBody>
      </p:sp>
      <p:sp>
        <p:nvSpPr>
          <p:cNvPr id="97" name="Google Shape;97;p2"/>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p>
            <a:pPr marL="182880" lvl="0" indent="-182880" algn="l" rtl="0">
              <a:spcBef>
                <a:spcPts val="0"/>
              </a:spcBef>
              <a:spcAft>
                <a:spcPts val="0"/>
              </a:spcAft>
              <a:buSzPts val="2040"/>
              <a:buChar char="•"/>
            </a:pPr>
            <a:r>
              <a:rPr lang="en-US" dirty="0">
                <a:latin typeface="Baskerville Old Face" panose="02020602080505020303" pitchFamily="18" charset="0"/>
              </a:rPr>
              <a:t>House of Representatives</a:t>
            </a:r>
          </a:p>
          <a:p>
            <a:pPr marL="457200" lvl="1" indent="-182880" algn="l" rtl="0">
              <a:spcBef>
                <a:spcPts val="400"/>
              </a:spcBef>
              <a:spcAft>
                <a:spcPts val="0"/>
              </a:spcAft>
              <a:buSzPts val="1700"/>
              <a:buChar char="•"/>
            </a:pPr>
            <a:r>
              <a:rPr lang="en-US" dirty="0">
                <a:latin typeface="Baskerville Old Face" panose="02020602080505020303" pitchFamily="18" charset="0"/>
              </a:rPr>
              <a:t>Speaker of the House</a:t>
            </a:r>
          </a:p>
          <a:p>
            <a:pPr marL="731520" lvl="2" indent="-182245" algn="l" rtl="0">
              <a:spcBef>
                <a:spcPts val="360"/>
              </a:spcBef>
              <a:spcAft>
                <a:spcPts val="0"/>
              </a:spcAft>
              <a:buSzPts val="1620"/>
              <a:buChar char="•"/>
            </a:pPr>
            <a:r>
              <a:rPr lang="en-US" dirty="0">
                <a:latin typeface="Baskerville Old Face" panose="02020602080505020303" pitchFamily="18" charset="0"/>
              </a:rPr>
              <a:t>Rep. Ronald Mariano (D-Quincy, 3</a:t>
            </a:r>
            <a:r>
              <a:rPr lang="en-US" baseline="30000" dirty="0">
                <a:latin typeface="Baskerville Old Face" panose="02020602080505020303" pitchFamily="18" charset="0"/>
              </a:rPr>
              <a:t>rd</a:t>
            </a:r>
            <a:r>
              <a:rPr lang="en-US" dirty="0">
                <a:latin typeface="Baskerville Old Face" panose="02020602080505020303" pitchFamily="18" charset="0"/>
              </a:rPr>
              <a:t> Norfolk District)</a:t>
            </a:r>
            <a:endParaRPr dirty="0">
              <a:latin typeface="Baskerville Old Face" panose="02020602080505020303" pitchFamily="18" charset="0"/>
            </a:endParaRPr>
          </a:p>
          <a:p>
            <a:pPr marL="914400" lvl="2" indent="0" algn="l" rtl="0">
              <a:spcBef>
                <a:spcPts val="360"/>
              </a:spcBef>
              <a:spcAft>
                <a:spcPts val="0"/>
              </a:spcAft>
              <a:buSzPts val="1620"/>
              <a:buNone/>
            </a:pPr>
            <a:endParaRPr dirty="0">
              <a:latin typeface="Baskerville Old Face" panose="02020602080505020303" pitchFamily="18" charset="0"/>
            </a:endParaRPr>
          </a:p>
          <a:p>
            <a:pPr marL="457200" lvl="1" indent="-182880" algn="l" rtl="0">
              <a:spcBef>
                <a:spcPts val="400"/>
              </a:spcBef>
              <a:spcAft>
                <a:spcPts val="0"/>
              </a:spcAft>
              <a:buSzPts val="1700"/>
              <a:buChar char="•"/>
            </a:pPr>
            <a:r>
              <a:rPr lang="en-US" dirty="0">
                <a:latin typeface="Baskerville Old Face" panose="02020602080505020303" pitchFamily="18" charset="0"/>
              </a:rPr>
              <a:t>160 Members</a:t>
            </a:r>
            <a:endParaRPr dirty="0">
              <a:latin typeface="Baskerville Old Face" panose="02020602080505020303" pitchFamily="18" charset="0"/>
            </a:endParaRPr>
          </a:p>
          <a:p>
            <a:pPr marL="731520" lvl="2" indent="-182245" algn="l" rtl="0">
              <a:spcBef>
                <a:spcPts val="360"/>
              </a:spcBef>
              <a:spcAft>
                <a:spcPts val="0"/>
              </a:spcAft>
              <a:buSzPts val="1620"/>
              <a:buChar char="•"/>
            </a:pPr>
            <a:r>
              <a:rPr lang="en-US" dirty="0">
                <a:latin typeface="Baskerville Old Face" panose="02020602080505020303" pitchFamily="18" charset="0"/>
              </a:rPr>
              <a:t>Represent about 40,000 constituents each</a:t>
            </a:r>
            <a:endParaRPr dirty="0">
              <a:latin typeface="Baskerville Old Face" panose="02020602080505020303" pitchFamily="18" charset="0"/>
            </a:endParaRPr>
          </a:p>
          <a:p>
            <a:pPr marL="731520" lvl="2" indent="-182880"/>
            <a:r>
              <a:rPr lang="en-US" dirty="0">
                <a:latin typeface="Baskerville Old Face"/>
              </a:rPr>
              <a:t>134 Democrats, 25 Republicans, 1 Unenrolled</a:t>
            </a:r>
            <a:endParaRPr dirty="0">
              <a:latin typeface="Baskerville Old Face" panose="02020602080505020303" pitchFamily="18" charset="0"/>
            </a:endParaRPr>
          </a:p>
          <a:p>
            <a:pPr marL="731520" lvl="2" indent="-182245" algn="l" rtl="0">
              <a:spcBef>
                <a:spcPts val="360"/>
              </a:spcBef>
              <a:spcAft>
                <a:spcPts val="0"/>
              </a:spcAft>
              <a:buSzPts val="1620"/>
              <a:buChar char="•"/>
            </a:pPr>
            <a:r>
              <a:rPr lang="en-US" dirty="0">
                <a:latin typeface="Baskerville Old Face"/>
              </a:rPr>
              <a:t>Elected for 2 year terms</a:t>
            </a:r>
            <a:endParaRPr dirty="0">
              <a:latin typeface="Baskerville Old Face"/>
            </a:endParaRPr>
          </a:p>
          <a:p>
            <a:pPr marL="914400" lvl="2" indent="0" algn="l" rtl="0">
              <a:spcBef>
                <a:spcPts val="360"/>
              </a:spcBef>
              <a:spcAft>
                <a:spcPts val="0"/>
              </a:spcAft>
              <a:buSzPts val="1620"/>
              <a:buNone/>
            </a:pPr>
            <a:endParaRPr dirty="0"/>
          </a:p>
          <a:p>
            <a:pPr marL="914400" lvl="2" indent="0" algn="l" rtl="0">
              <a:spcBef>
                <a:spcPts val="360"/>
              </a:spcBef>
              <a:spcAft>
                <a:spcPts val="0"/>
              </a:spcAft>
              <a:buSzPts val="1620"/>
              <a:buNone/>
            </a:pPr>
            <a:endParaRPr dirty="0"/>
          </a:p>
          <a:p>
            <a:pPr marL="457200" lvl="1" indent="-74295" algn="l" rtl="0">
              <a:spcBef>
                <a:spcPts val="400"/>
              </a:spcBef>
              <a:spcAft>
                <a:spcPts val="0"/>
              </a:spcAft>
              <a:buSzPts val="1700"/>
              <a:buNone/>
            </a:pPr>
            <a:endParaRPr dirty="0"/>
          </a:p>
          <a:p>
            <a:pPr marL="731520" lvl="2" indent="-79375" algn="l" rtl="0">
              <a:spcBef>
                <a:spcPts val="360"/>
              </a:spcBef>
              <a:spcAft>
                <a:spcPts val="0"/>
              </a:spcAft>
              <a:buSzPts val="1620"/>
              <a:buNone/>
            </a:pPr>
            <a:endParaRPr dirty="0"/>
          </a:p>
        </p:txBody>
      </p:sp>
      <p:pic>
        <p:nvPicPr>
          <p:cNvPr id="5" name="Picture 4">
            <a:extLst>
              <a:ext uri="{FF2B5EF4-FFF2-40B4-BE49-F238E27FC236}">
                <a16:creationId xmlns:a16="http://schemas.microsoft.com/office/drawing/2014/main" id="{86D480BF-E003-482B-B964-5CC69AB4368A}"/>
              </a:ext>
            </a:extLst>
          </p:cNvPr>
          <p:cNvPicPr>
            <a:picLocks noChangeAspect="1"/>
          </p:cNvPicPr>
          <p:nvPr/>
        </p:nvPicPr>
        <p:blipFill>
          <a:blip r:embed="rId3"/>
          <a:stretch>
            <a:fillRect/>
          </a:stretch>
        </p:blipFill>
        <p:spPr>
          <a:xfrm>
            <a:off x="7091508" y="1804182"/>
            <a:ext cx="1038225" cy="1457325"/>
          </a:xfrm>
          <a:prstGeom prst="rect">
            <a:avLst/>
          </a:prstGeom>
        </p:spPr>
      </p:pic>
      <p:pic>
        <p:nvPicPr>
          <p:cNvPr id="7" name="Picture 6">
            <a:extLst>
              <a:ext uri="{FF2B5EF4-FFF2-40B4-BE49-F238E27FC236}">
                <a16:creationId xmlns:a16="http://schemas.microsoft.com/office/drawing/2014/main" id="{364737F5-65A8-4970-AA97-9C4F224FCD71}"/>
              </a:ext>
            </a:extLst>
          </p:cNvPr>
          <p:cNvPicPr>
            <a:picLocks noChangeAspect="1"/>
          </p:cNvPicPr>
          <p:nvPr/>
        </p:nvPicPr>
        <p:blipFill>
          <a:blip r:embed="rId4"/>
          <a:stretch>
            <a:fillRect/>
          </a:stretch>
        </p:blipFill>
        <p:spPr>
          <a:xfrm>
            <a:off x="5430913" y="4255708"/>
            <a:ext cx="3255887" cy="2425274"/>
          </a:xfrm>
          <a:prstGeom prst="rect">
            <a:avLst/>
          </a:prstGeom>
        </p:spPr>
      </p:pic>
      <p:pic>
        <p:nvPicPr>
          <p:cNvPr id="2" name="Picture 3" descr="chart.png">
            <a:extLst>
              <a:ext uri="{FF2B5EF4-FFF2-40B4-BE49-F238E27FC236}">
                <a16:creationId xmlns:a16="http://schemas.microsoft.com/office/drawing/2014/main" id="{17484834-4F85-7358-3A2C-8977D5604176}"/>
              </a:ext>
            </a:extLst>
          </p:cNvPr>
          <p:cNvPicPr>
            <a:picLocks noChangeAspect="1"/>
          </p:cNvPicPr>
          <p:nvPr/>
        </p:nvPicPr>
        <p:blipFill>
          <a:blip r:embed="rId5"/>
          <a:stretch>
            <a:fillRect/>
          </a:stretch>
        </p:blipFill>
        <p:spPr>
          <a:xfrm>
            <a:off x="846833" y="4863518"/>
            <a:ext cx="2743200" cy="141017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ct val="100000"/>
              <a:buFont typeface="Arial"/>
              <a:buNone/>
            </a:pPr>
            <a:r>
              <a:rPr lang="en-US" b="1" dirty="0">
                <a:solidFill>
                  <a:srgbClr val="C04300"/>
                </a:solidFill>
                <a:effectLst>
                  <a:outerShdw blurRad="38100" dist="38100" dir="2700000" algn="tl">
                    <a:srgbClr val="000000">
                      <a:alpha val="43137"/>
                    </a:srgbClr>
                  </a:outerShdw>
                </a:effectLst>
                <a:latin typeface="Baskerville Old Face" panose="02020602080505020303" pitchFamily="18" charset="0"/>
              </a:rPr>
              <a:t>Leadership &amp; Committee Structur</a:t>
            </a:r>
            <a:r>
              <a:rPr lang="en-US" b="1" dirty="0">
                <a:effectLst>
                  <a:outerShdw blurRad="38100" dist="38100" dir="2700000" algn="tl">
                    <a:srgbClr val="000000">
                      <a:alpha val="43137"/>
                    </a:srgbClr>
                  </a:outerShdw>
                </a:effectLst>
                <a:latin typeface="Baskerville Old Face" panose="02020602080505020303" pitchFamily="18" charset="0"/>
              </a:rPr>
              <a:t>e</a:t>
            </a:r>
            <a:r>
              <a:rPr lang="en-US" dirty="0"/>
              <a:t>	</a:t>
            </a:r>
            <a:endParaRPr dirty="0"/>
          </a:p>
        </p:txBody>
      </p:sp>
      <p:sp>
        <p:nvSpPr>
          <p:cNvPr id="110" name="Google Shape;110;p4"/>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p>
            <a:pPr marL="182880" lvl="0" indent="-182880" algn="l" rtl="0">
              <a:spcBef>
                <a:spcPts val="0"/>
              </a:spcBef>
              <a:spcAft>
                <a:spcPts val="0"/>
              </a:spcAft>
              <a:buSzPts val="2040"/>
              <a:buChar char="•"/>
            </a:pPr>
            <a:r>
              <a:rPr lang="en-US" sz="2200" dirty="0">
                <a:latin typeface="Baskerville Old Face" panose="02020602080505020303" pitchFamily="18" charset="0"/>
              </a:rPr>
              <a:t>Leadership of each branch assigns chairs and members to specific Committees charged with closely looking at Legislation</a:t>
            </a:r>
          </a:p>
          <a:p>
            <a:pPr marL="0" indent="0">
              <a:spcBef>
                <a:spcPts val="0"/>
              </a:spcBef>
              <a:buSzPts val="2040"/>
              <a:buNone/>
            </a:pPr>
            <a:endParaRPr lang="en-US" sz="2200" dirty="0">
              <a:latin typeface="Baskerville Old Face"/>
            </a:endParaRPr>
          </a:p>
          <a:p>
            <a:pPr marL="640080" lvl="1" indent="-182880">
              <a:spcBef>
                <a:spcPts val="0"/>
              </a:spcBef>
              <a:buSzPts val="2040"/>
            </a:pPr>
            <a:r>
              <a:rPr lang="en-US" sz="2200" dirty="0">
                <a:latin typeface="Baskerville Old Face"/>
              </a:rPr>
              <a:t>Sen. Velis, for example, is Chair of 2 committees:</a:t>
            </a:r>
          </a:p>
          <a:p>
            <a:pPr marL="1097280" lvl="2" indent="-330835">
              <a:spcBef>
                <a:spcPts val="0"/>
              </a:spcBef>
              <a:buSzPts val="2040"/>
            </a:pPr>
            <a:r>
              <a:rPr lang="en-US" sz="2200" dirty="0">
                <a:latin typeface="Baskerville Old Face"/>
              </a:rPr>
              <a:t>Senate Chair of Mental Health, Substance Use, And Recovery</a:t>
            </a:r>
          </a:p>
          <a:p>
            <a:pPr marL="1097280" lvl="2" indent="-330835">
              <a:spcBef>
                <a:spcPts val="0"/>
              </a:spcBef>
              <a:buSzPts val="2040"/>
            </a:pPr>
            <a:r>
              <a:rPr lang="en-US" sz="2200" dirty="0">
                <a:latin typeface="Baskerville Old Face"/>
              </a:rPr>
              <a:t>Senate Chair of Veterans and Federal Affairs</a:t>
            </a:r>
          </a:p>
          <a:p>
            <a:pPr marL="1097280" lvl="2" indent="-330835">
              <a:spcBef>
                <a:spcPts val="0"/>
              </a:spcBef>
              <a:buSzPts val="2040"/>
            </a:pPr>
            <a:r>
              <a:rPr lang="en-US" sz="2200" dirty="0">
                <a:latin typeface="Baskerville Old Face"/>
              </a:rPr>
              <a:t>Senate Vice-Chair of Elder Affairs</a:t>
            </a:r>
          </a:p>
          <a:p>
            <a:pPr marL="766445" lvl="2" indent="0">
              <a:spcBef>
                <a:spcPts val="0"/>
              </a:spcBef>
              <a:buSzPts val="2040"/>
              <a:buNone/>
            </a:pPr>
            <a:endParaRPr lang="en-US" sz="2000" dirty="0">
              <a:latin typeface="Baskerville Old Face"/>
            </a:endParaRPr>
          </a:p>
          <a:p>
            <a:pPr marL="640080" lvl="1" indent="-182880">
              <a:spcBef>
                <a:spcPts val="0"/>
              </a:spcBef>
              <a:buSzPts val="2040"/>
            </a:pPr>
            <a:r>
              <a:rPr lang="en-US" sz="2200" dirty="0">
                <a:latin typeface="Baskerville Old Face"/>
              </a:rPr>
              <a:t>Sen. Velis also sits on 4 committees: Housing, the Judiciary, Public Safety &amp; Homeland Security, and State Administration and Regulatory Oversight </a:t>
            </a:r>
          </a:p>
        </p:txBody>
      </p:sp>
      <p:sp>
        <p:nvSpPr>
          <p:cNvPr id="3" name="Rectangle 2">
            <a:extLst>
              <a:ext uri="{FF2B5EF4-FFF2-40B4-BE49-F238E27FC236}">
                <a16:creationId xmlns:a16="http://schemas.microsoft.com/office/drawing/2014/main" id="{C553B32D-3F58-446E-A279-E24816129784}"/>
              </a:ext>
            </a:extLst>
          </p:cNvPr>
          <p:cNvSpPr/>
          <p:nvPr/>
        </p:nvSpPr>
        <p:spPr>
          <a:xfrm>
            <a:off x="4479633" y="2967335"/>
            <a:ext cx="184731" cy="923330"/>
          </a:xfrm>
          <a:prstGeom prst="rect">
            <a:avLst/>
          </a:prstGeom>
          <a:noFill/>
        </p:spPr>
        <p:txBody>
          <a:bodyPr wrap="none" lIns="91440" tIns="45720" rIns="91440" bIns="45720">
            <a:spAutoFit/>
          </a:bodyPr>
          <a:lstStyle/>
          <a:p>
            <a:pPr algn="ctr"/>
            <a:endPar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152A8-F908-4447-E3D6-5D700088173A}"/>
              </a:ext>
            </a:extLst>
          </p:cNvPr>
          <p:cNvSpPr>
            <a:spLocks noGrp="1"/>
          </p:cNvSpPr>
          <p:nvPr>
            <p:ph type="title"/>
          </p:nvPr>
        </p:nvSpPr>
        <p:spPr/>
        <p:txBody>
          <a:bodyPr>
            <a:normAutofit/>
          </a:bodyPr>
          <a:lstStyle/>
          <a:p>
            <a:r>
              <a:rPr lang="en-US" b="1" dirty="0">
                <a:solidFill>
                  <a:srgbClr val="C04300"/>
                </a:solidFill>
                <a:latin typeface="Baskerville Old Face"/>
              </a:rPr>
              <a:t>Role of Committee</a:t>
            </a:r>
          </a:p>
        </p:txBody>
      </p:sp>
      <p:sp>
        <p:nvSpPr>
          <p:cNvPr id="3" name="Text Placeholder 2">
            <a:extLst>
              <a:ext uri="{FF2B5EF4-FFF2-40B4-BE49-F238E27FC236}">
                <a16:creationId xmlns:a16="http://schemas.microsoft.com/office/drawing/2014/main" id="{23338D57-B0F4-4549-6080-B35D1992F1C7}"/>
              </a:ext>
            </a:extLst>
          </p:cNvPr>
          <p:cNvSpPr>
            <a:spLocks noGrp="1"/>
          </p:cNvSpPr>
          <p:nvPr>
            <p:ph type="body" idx="1"/>
          </p:nvPr>
        </p:nvSpPr>
        <p:spPr/>
        <p:txBody>
          <a:bodyPr/>
          <a:lstStyle/>
          <a:p>
            <a:pPr marL="182880" indent="-182880">
              <a:spcBef>
                <a:spcPts val="480"/>
              </a:spcBef>
              <a:buFont typeface="Arial,Sans-Serif"/>
            </a:pPr>
            <a:r>
              <a:rPr lang="en-US" dirty="0">
                <a:latin typeface="Baskerville Old Face"/>
              </a:rPr>
              <a:t>Public Hearings</a:t>
            </a:r>
            <a:endParaRPr lang="en-US" dirty="0"/>
          </a:p>
          <a:p>
            <a:pPr lvl="1" indent="-182880">
              <a:spcBef>
                <a:spcPts val="400"/>
              </a:spcBef>
              <a:buFont typeface="Arial,Sans-Serif"/>
            </a:pPr>
            <a:r>
              <a:rPr lang="en-US" sz="2200" dirty="0">
                <a:latin typeface="Baskerville Old Face"/>
              </a:rPr>
              <a:t>Every bill in Massachusetts is required to have a public hearing</a:t>
            </a:r>
            <a:endParaRPr lang="en-US" sz="2200"/>
          </a:p>
          <a:p>
            <a:pPr lvl="1" indent="-182880">
              <a:spcBef>
                <a:spcPts val="400"/>
              </a:spcBef>
              <a:buFont typeface="Arial,Sans-Serif"/>
            </a:pPr>
            <a:r>
              <a:rPr lang="en-US" sz="2200" dirty="0">
                <a:latin typeface="Baskerville Old Face"/>
              </a:rPr>
              <a:t>Chance for committee to hear input and debate from public</a:t>
            </a:r>
            <a:endParaRPr lang="en-US" sz="2200" dirty="0"/>
          </a:p>
          <a:p>
            <a:pPr marL="731520" lvl="1" indent="0">
              <a:spcBef>
                <a:spcPts val="400"/>
              </a:spcBef>
              <a:buNone/>
            </a:pPr>
            <a:endParaRPr lang="en-US" dirty="0">
              <a:latin typeface="Baskerville Old Face"/>
            </a:endParaRPr>
          </a:p>
          <a:p>
            <a:pPr marL="182880" indent="-182880">
              <a:spcBef>
                <a:spcPts val="480"/>
              </a:spcBef>
              <a:buFont typeface="Arial,Sans-Serif"/>
            </a:pPr>
            <a:r>
              <a:rPr lang="en-US" dirty="0">
                <a:latin typeface="Baskerville Old Face"/>
              </a:rPr>
              <a:t>Committees and Chairs are able to move bills along, eventually to the Floor for debate and passage, or to hold them in Committee</a:t>
            </a:r>
            <a:endParaRPr lang="en-US" dirty="0"/>
          </a:p>
        </p:txBody>
      </p:sp>
    </p:spTree>
    <p:extLst>
      <p:ext uri="{BB962C8B-B14F-4D97-AF65-F5344CB8AC3E}">
        <p14:creationId xmlns:p14="http://schemas.microsoft.com/office/powerpoint/2010/main" val="1090031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5"/>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Times New Roman"/>
              <a:buNone/>
            </a:pPr>
            <a:r>
              <a:rPr lang="en-US" sz="4000" b="1" dirty="0">
                <a:solidFill>
                  <a:srgbClr val="C04300"/>
                </a:solidFill>
                <a:effectLst>
                  <a:outerShdw blurRad="38100" dist="38100" dir="2700000" algn="tl">
                    <a:srgbClr val="000000">
                      <a:alpha val="43137"/>
                    </a:srgbClr>
                  </a:outerShdw>
                </a:effectLst>
                <a:latin typeface="Baskerville Old Face" panose="02020602080505020303" pitchFamily="18" charset="0"/>
                <a:ea typeface="Times New Roman"/>
                <a:cs typeface="Times New Roman"/>
                <a:sym typeface="Times New Roman"/>
              </a:rPr>
              <a:t>Step 1: There ought to be a law!</a:t>
            </a:r>
            <a:endParaRPr sz="4000" b="1" dirty="0">
              <a:solidFill>
                <a:srgbClr val="C04300"/>
              </a:solidFill>
              <a:effectLst>
                <a:outerShdw blurRad="38100" dist="38100" dir="2700000" algn="tl">
                  <a:srgbClr val="000000">
                    <a:alpha val="43137"/>
                  </a:srgbClr>
                </a:outerShdw>
              </a:effectLst>
              <a:latin typeface="Baskerville Old Face" panose="02020602080505020303" pitchFamily="18" charset="0"/>
              <a:ea typeface="Times New Roman"/>
              <a:cs typeface="Times New Roman"/>
              <a:sym typeface="Times New Roman"/>
            </a:endParaRPr>
          </a:p>
        </p:txBody>
      </p:sp>
      <p:sp>
        <p:nvSpPr>
          <p:cNvPr id="116" name="Google Shape;116;p5"/>
          <p:cNvSpPr txBox="1">
            <a:spLocks noGrp="1"/>
          </p:cNvSpPr>
          <p:nvPr>
            <p:ph type="body" idx="1"/>
          </p:nvPr>
        </p:nvSpPr>
        <p:spPr>
          <a:xfrm>
            <a:off x="253219" y="1447800"/>
            <a:ext cx="8229600" cy="4876800"/>
          </a:xfrm>
          <a:prstGeom prst="rect">
            <a:avLst/>
          </a:prstGeom>
          <a:noFill/>
          <a:ln>
            <a:noFill/>
          </a:ln>
        </p:spPr>
        <p:txBody>
          <a:bodyPr spcFirstLastPara="1" wrap="square" lIns="91425" tIns="45700" rIns="91425" bIns="45700" anchor="t" anchorCtr="0">
            <a:normAutofit/>
          </a:bodyPr>
          <a:lstStyle/>
          <a:p>
            <a:pPr marL="182880" lvl="0" indent="-74929" algn="l" rtl="0">
              <a:spcBef>
                <a:spcPts val="0"/>
              </a:spcBef>
              <a:spcAft>
                <a:spcPts val="0"/>
              </a:spcAft>
              <a:buSzPts val="1700"/>
              <a:buNone/>
            </a:pPr>
            <a:endParaRPr sz="2000" dirty="0">
              <a:latin typeface="Times New Roman"/>
              <a:ea typeface="Times New Roman"/>
              <a:cs typeface="Times New Roman"/>
              <a:sym typeface="Times New Roman"/>
            </a:endParaRPr>
          </a:p>
          <a:p>
            <a:pPr marL="342900" indent="-342900">
              <a:spcBef>
                <a:spcPts val="400"/>
              </a:spcBef>
              <a:buSzPts val="1700"/>
            </a:pPr>
            <a:r>
              <a:rPr lang="en-US" sz="2000" dirty="0">
                <a:latin typeface="Times New Roman"/>
                <a:ea typeface="Times New Roman"/>
                <a:cs typeface="Times New Roman"/>
                <a:sym typeface="Times New Roman"/>
              </a:rPr>
              <a:t>Bills (and ultimately laws) can originate from:</a:t>
            </a:r>
          </a:p>
          <a:p>
            <a:pPr marL="800100" lvl="1" indent="-342900">
              <a:spcBef>
                <a:spcPts val="400"/>
              </a:spcBef>
              <a:buSzPts val="1700"/>
            </a:pPr>
            <a:r>
              <a:rPr lang="en-US" sz="1600" dirty="0">
                <a:latin typeface="Times New Roman"/>
                <a:ea typeface="Times New Roman"/>
                <a:cs typeface="Times New Roman"/>
                <a:sym typeface="Times New Roman"/>
              </a:rPr>
              <a:t>Proposals sponsored by legislators or the Governor </a:t>
            </a:r>
          </a:p>
          <a:p>
            <a:pPr marL="800100" lvl="1" indent="-342900">
              <a:spcBef>
                <a:spcPts val="400"/>
              </a:spcBef>
              <a:buSzPts val="1700"/>
            </a:pPr>
            <a:r>
              <a:rPr lang="en-US" sz="1600" dirty="0">
                <a:latin typeface="Times New Roman"/>
                <a:ea typeface="Times New Roman"/>
                <a:cs typeface="Times New Roman"/>
                <a:sym typeface="Times New Roman"/>
              </a:rPr>
              <a:t>Recommendations of a department or agency</a:t>
            </a:r>
          </a:p>
          <a:p>
            <a:pPr marL="800100" lvl="1" indent="-342900">
              <a:spcBef>
                <a:spcPts val="400"/>
              </a:spcBef>
              <a:buSzPts val="1700"/>
            </a:pPr>
            <a:r>
              <a:rPr lang="en-US" sz="1600" dirty="0">
                <a:latin typeface="Times New Roman"/>
                <a:ea typeface="Times New Roman"/>
                <a:cs typeface="Times New Roman"/>
                <a:sym typeface="Times New Roman"/>
              </a:rPr>
              <a:t>Recommendations of a think tank or other non-governmental organization</a:t>
            </a:r>
          </a:p>
          <a:p>
            <a:pPr marL="800100" lvl="1" indent="-342900">
              <a:spcBef>
                <a:spcPts val="400"/>
              </a:spcBef>
              <a:buSzPts val="1700"/>
            </a:pPr>
            <a:r>
              <a:rPr lang="en-US" sz="1600" dirty="0">
                <a:latin typeface="Times New Roman"/>
                <a:ea typeface="Times New Roman"/>
                <a:cs typeface="Times New Roman"/>
                <a:sym typeface="Times New Roman"/>
              </a:rPr>
              <a:t>Members of the public</a:t>
            </a:r>
          </a:p>
        </p:txBody>
      </p:sp>
      <p:pic>
        <p:nvPicPr>
          <p:cNvPr id="117" name="Google Shape;117;p5" descr="Image result for idea becomes law">
            <a:hlinkClick r:id="rId3"/>
          </p:cNvPr>
          <p:cNvPicPr preferRelativeResize="0"/>
          <p:nvPr/>
        </p:nvPicPr>
        <p:blipFill rotWithShape="1">
          <a:blip r:embed="rId4">
            <a:alphaModFix/>
          </a:blip>
          <a:srcRect/>
          <a:stretch/>
        </p:blipFill>
        <p:spPr>
          <a:xfrm>
            <a:off x="3587261" y="3643532"/>
            <a:ext cx="1969477" cy="2068537"/>
          </a:xfrm>
          <a:prstGeom prst="rect">
            <a:avLst/>
          </a:prstGeom>
          <a:noFill/>
          <a:ln w="38100">
            <a:solidFill>
              <a:schemeClr val="tx1"/>
            </a:solidFill>
          </a:ln>
        </p:spPr>
      </p:pic>
      <p:graphicFrame>
        <p:nvGraphicFramePr>
          <p:cNvPr id="4" name="Diagram 3">
            <a:extLst>
              <a:ext uri="{FF2B5EF4-FFF2-40B4-BE49-F238E27FC236}">
                <a16:creationId xmlns:a16="http://schemas.microsoft.com/office/drawing/2014/main" id="{A3BE6A69-E8C9-4C00-A76D-71673D59E87D}"/>
              </a:ext>
            </a:extLst>
          </p:cNvPr>
          <p:cNvGraphicFramePr/>
          <p:nvPr>
            <p:extLst>
              <p:ext uri="{D42A27DB-BD31-4B8C-83A1-F6EECF244321}">
                <p14:modId xmlns:p14="http://schemas.microsoft.com/office/powerpoint/2010/main" val="50364291"/>
              </p:ext>
            </p:extLst>
          </p:nvPr>
        </p:nvGraphicFramePr>
        <p:xfrm>
          <a:off x="121260" y="4521200"/>
          <a:ext cx="890148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BB65F-3764-4E0A-B92E-F0C95DD8BB44}"/>
              </a:ext>
            </a:extLst>
          </p:cNvPr>
          <p:cNvSpPr>
            <a:spLocks noGrp="1"/>
          </p:cNvSpPr>
          <p:nvPr>
            <p:ph type="title"/>
          </p:nvPr>
        </p:nvSpPr>
        <p:spPr/>
        <p:txBody>
          <a:bodyPr/>
          <a:lstStyle/>
          <a:p>
            <a:r>
              <a:rPr lang="en-US" b="1" dirty="0">
                <a:solidFill>
                  <a:srgbClr val="C04300"/>
                </a:solidFill>
                <a:effectLst>
                  <a:outerShdw blurRad="38100" dist="38100" dir="2700000" algn="tl">
                    <a:srgbClr val="000000">
                      <a:alpha val="43137"/>
                    </a:srgbClr>
                  </a:outerShdw>
                </a:effectLst>
                <a:latin typeface="Baskerville Old Face" panose="02020602080505020303" pitchFamily="18" charset="0"/>
              </a:rPr>
              <a:t>Step 2: Writing the bill</a:t>
            </a:r>
          </a:p>
        </p:txBody>
      </p:sp>
      <p:sp>
        <p:nvSpPr>
          <p:cNvPr id="3" name="Text Placeholder 2">
            <a:extLst>
              <a:ext uri="{FF2B5EF4-FFF2-40B4-BE49-F238E27FC236}">
                <a16:creationId xmlns:a16="http://schemas.microsoft.com/office/drawing/2014/main" id="{30A6A139-2A0A-445E-927A-5ED5541148F8}"/>
              </a:ext>
            </a:extLst>
          </p:cNvPr>
          <p:cNvSpPr>
            <a:spLocks noGrp="1"/>
          </p:cNvSpPr>
          <p:nvPr>
            <p:ph type="body" idx="1"/>
          </p:nvPr>
        </p:nvSpPr>
        <p:spPr/>
        <p:txBody>
          <a:bodyPr/>
          <a:lstStyle/>
          <a:p>
            <a:r>
              <a:rPr lang="en-US" dirty="0">
                <a:latin typeface="Baskerville Old Face" panose="02020602080505020303" pitchFamily="18" charset="0"/>
              </a:rPr>
              <a:t>House and Senate Counsel</a:t>
            </a:r>
          </a:p>
          <a:p>
            <a:r>
              <a:rPr lang="en-US" dirty="0">
                <a:latin typeface="Baskerville Old Face" panose="02020602080505020303" pitchFamily="18" charset="0"/>
              </a:rPr>
              <a:t>How to write a bill – 70 page manual!</a:t>
            </a:r>
          </a:p>
          <a:p>
            <a:r>
              <a:rPr lang="en-US" dirty="0">
                <a:latin typeface="Baskerville Old Face" panose="02020602080505020303" pitchFamily="18" charset="0"/>
              </a:rPr>
              <a:t>Figure out precisely what you want to do</a:t>
            </a:r>
          </a:p>
          <a:p>
            <a:pPr lvl="1"/>
            <a:endParaRPr lang="en-US" dirty="0">
              <a:latin typeface="Baskerville Old Face" panose="02020602080505020303" pitchFamily="18" charset="0"/>
            </a:endParaRPr>
          </a:p>
        </p:txBody>
      </p:sp>
      <p:graphicFrame>
        <p:nvGraphicFramePr>
          <p:cNvPr id="8" name="Diagram 7">
            <a:extLst>
              <a:ext uri="{FF2B5EF4-FFF2-40B4-BE49-F238E27FC236}">
                <a16:creationId xmlns:a16="http://schemas.microsoft.com/office/drawing/2014/main" id="{5F86D8FA-4799-4CAA-85C7-19ED08E37B1C}"/>
              </a:ext>
            </a:extLst>
          </p:cNvPr>
          <p:cNvGraphicFramePr/>
          <p:nvPr>
            <p:extLst>
              <p:ext uri="{D42A27DB-BD31-4B8C-83A1-F6EECF244321}">
                <p14:modId xmlns:p14="http://schemas.microsoft.com/office/powerpoint/2010/main" val="559627405"/>
              </p:ext>
            </p:extLst>
          </p:nvPr>
        </p:nvGraphicFramePr>
        <p:xfrm>
          <a:off x="121260" y="4521200"/>
          <a:ext cx="890148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a:extLst>
              <a:ext uri="{FF2B5EF4-FFF2-40B4-BE49-F238E27FC236}">
                <a16:creationId xmlns:a16="http://schemas.microsoft.com/office/drawing/2014/main" id="{07595D21-A81B-4E82-A963-F34E01DBF181}"/>
              </a:ext>
            </a:extLst>
          </p:cNvPr>
          <p:cNvPicPr>
            <a:picLocks noChangeAspect="1"/>
          </p:cNvPicPr>
          <p:nvPr/>
        </p:nvPicPr>
        <p:blipFill>
          <a:blip r:embed="rId7"/>
          <a:stretch>
            <a:fillRect/>
          </a:stretch>
        </p:blipFill>
        <p:spPr>
          <a:xfrm>
            <a:off x="5569864" y="3094220"/>
            <a:ext cx="2783589" cy="2957920"/>
          </a:xfrm>
          <a:prstGeom prst="rect">
            <a:avLst/>
          </a:prstGeom>
        </p:spPr>
      </p:pic>
      <p:pic>
        <p:nvPicPr>
          <p:cNvPr id="12" name="Picture 11">
            <a:extLst>
              <a:ext uri="{FF2B5EF4-FFF2-40B4-BE49-F238E27FC236}">
                <a16:creationId xmlns:a16="http://schemas.microsoft.com/office/drawing/2014/main" id="{D3C9A5FF-9AA6-46A4-98E8-AC35CBB408E3}"/>
              </a:ext>
            </a:extLst>
          </p:cNvPr>
          <p:cNvPicPr>
            <a:picLocks noChangeAspect="1"/>
          </p:cNvPicPr>
          <p:nvPr/>
        </p:nvPicPr>
        <p:blipFill>
          <a:blip r:embed="rId8"/>
          <a:stretch>
            <a:fillRect/>
          </a:stretch>
        </p:blipFill>
        <p:spPr>
          <a:xfrm>
            <a:off x="790547" y="3387716"/>
            <a:ext cx="3781453" cy="2266967"/>
          </a:xfrm>
          <a:prstGeom prst="rect">
            <a:avLst/>
          </a:prstGeom>
        </p:spPr>
      </p:pic>
    </p:spTree>
    <p:extLst>
      <p:ext uri="{BB962C8B-B14F-4D97-AF65-F5344CB8AC3E}">
        <p14:creationId xmlns:p14="http://schemas.microsoft.com/office/powerpoint/2010/main" val="3316640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FDB9F-969C-4C7A-A218-0D392D63A1F0}"/>
              </a:ext>
            </a:extLst>
          </p:cNvPr>
          <p:cNvSpPr>
            <a:spLocks noGrp="1"/>
          </p:cNvSpPr>
          <p:nvPr>
            <p:ph type="title"/>
          </p:nvPr>
        </p:nvSpPr>
        <p:spPr/>
        <p:txBody>
          <a:bodyPr/>
          <a:lstStyle/>
          <a:p>
            <a:r>
              <a:rPr lang="en-US" b="1" dirty="0">
                <a:solidFill>
                  <a:srgbClr val="C04300"/>
                </a:solidFill>
                <a:effectLst>
                  <a:outerShdw blurRad="38100" dist="38100" dir="2700000" algn="tl">
                    <a:srgbClr val="000000">
                      <a:alpha val="43137"/>
                    </a:srgbClr>
                  </a:outerShdw>
                </a:effectLst>
                <a:latin typeface="Baskerville Old Face" panose="02020602080505020303" pitchFamily="18" charset="0"/>
              </a:rPr>
              <a:t>What does a bill look like?</a:t>
            </a:r>
          </a:p>
        </p:txBody>
      </p:sp>
      <p:pic>
        <p:nvPicPr>
          <p:cNvPr id="3" name="Picture 3" descr="1.jpg">
            <a:extLst>
              <a:ext uri="{FF2B5EF4-FFF2-40B4-BE49-F238E27FC236}">
                <a16:creationId xmlns:a16="http://schemas.microsoft.com/office/drawing/2014/main" id="{4FC77D48-34D9-F578-690F-CC193DC55BB7}"/>
              </a:ext>
            </a:extLst>
          </p:cNvPr>
          <p:cNvPicPr>
            <a:picLocks noChangeAspect="1"/>
          </p:cNvPicPr>
          <p:nvPr/>
        </p:nvPicPr>
        <p:blipFill>
          <a:blip r:embed="rId2"/>
          <a:stretch>
            <a:fillRect/>
          </a:stretch>
        </p:blipFill>
        <p:spPr>
          <a:xfrm>
            <a:off x="2521847" y="1432690"/>
            <a:ext cx="4106895" cy="4787601"/>
          </a:xfrm>
          <a:prstGeom prst="rect">
            <a:avLst/>
          </a:prstGeom>
        </p:spPr>
      </p:pic>
    </p:spTree>
    <p:extLst>
      <p:ext uri="{BB962C8B-B14F-4D97-AF65-F5344CB8AC3E}">
        <p14:creationId xmlns:p14="http://schemas.microsoft.com/office/powerpoint/2010/main" val="1855363495"/>
      </p:ext>
    </p:extLst>
  </p:cSld>
  <p:clrMapOvr>
    <a:masterClrMapping/>
  </p:clrMapOvr>
</p:sld>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3869</TotalTime>
  <Words>2250</Words>
  <Application>Microsoft Office PowerPoint</Application>
  <PresentationFormat>On-screen Show (4:3)</PresentationFormat>
  <Paragraphs>424</Paragraphs>
  <Slides>33</Slides>
  <Notes>23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Clarity</vt:lpstr>
      <vt:lpstr>COMMONWEALTH OF MASSACHUSETTS LEGISLATURE 101</vt:lpstr>
      <vt:lpstr>Vocabulary</vt:lpstr>
      <vt:lpstr>Composition of the General Court  </vt:lpstr>
      <vt:lpstr>Composition of the General Court  </vt:lpstr>
      <vt:lpstr>Leadership &amp; Committee Structure </vt:lpstr>
      <vt:lpstr>Role of Committee</vt:lpstr>
      <vt:lpstr>Step 1: There ought to be a law!</vt:lpstr>
      <vt:lpstr>Step 2: Writing the bill</vt:lpstr>
      <vt:lpstr>What does a bill look like?</vt:lpstr>
      <vt:lpstr>PowerPoint Presentation</vt:lpstr>
      <vt:lpstr>Step 3: Bill is filed</vt:lpstr>
      <vt:lpstr>Step 4: Cosponsorship</vt:lpstr>
      <vt:lpstr>Step 5: Hearing and testimony</vt:lpstr>
      <vt:lpstr>Step 6: Committee Report - Rejection or on to First Reading</vt:lpstr>
      <vt:lpstr>Step 7: Bill Read a Second Time, Debate Begins</vt:lpstr>
      <vt:lpstr>Step 8: Bill Proceeds to the Committee on Bills in the Third Reading</vt:lpstr>
      <vt:lpstr>Step 9: Bill Read a Third Time, Floor Debate Continues</vt:lpstr>
      <vt:lpstr>Step 10: Bill Passed to be Engrossed by One Legislative Branch</vt:lpstr>
      <vt:lpstr>Step 11: Second Legislative Branch Considers the Bill </vt:lpstr>
      <vt:lpstr>Step 11.5: Amendments Produce Conflicting Versions</vt:lpstr>
      <vt:lpstr>Step 12: Bill Enacted and Sent to the Governor</vt:lpstr>
      <vt:lpstr>Step 13: Original Idea Becomes Law!</vt:lpstr>
      <vt:lpstr>Hooray, your bill is passed and is now law! Now, let’s take a brief recess.</vt:lpstr>
      <vt:lpstr>Budget Process </vt:lpstr>
      <vt:lpstr>The Budget: Governor &amp; House</vt:lpstr>
      <vt:lpstr>The Budget: Senate</vt:lpstr>
      <vt:lpstr>The Budget: Conference Committee </vt:lpstr>
      <vt:lpstr>The Budget – Governor &amp; Enactment</vt:lpstr>
      <vt:lpstr>What does a legislator actually do?</vt:lpstr>
      <vt:lpstr>Constituent Services</vt:lpstr>
      <vt:lpstr>Effective Advocacy</vt:lpstr>
      <vt:lpstr>Questions?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COMMONWEALTH OF MASSACHUSETTS LEGISLATURE 101</dc:title>
  <dc:creator>Daniel  Donahue</dc:creator>
  <cp:lastModifiedBy>Szetela, Daniel  (HOU)</cp:lastModifiedBy>
  <cp:revision>198</cp:revision>
  <dcterms:created xsi:type="dcterms:W3CDTF">2018-07-15T01:57:09Z</dcterms:created>
  <dcterms:modified xsi:type="dcterms:W3CDTF">2023-02-23T16:56:03Z</dcterms:modified>
</cp:coreProperties>
</file>